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A577E2-9CE0-4E40-AB2A-C6766AC97D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56D2C66-29DC-483A-9886-D0F45F1978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0AA876-E62A-40D4-B371-E4B0DC068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451F-B80D-40E6-8C5B-8579A41DB2BB}" type="datetimeFigureOut">
              <a:rPr lang="es-AR" smtClean="0"/>
              <a:t>06/10/2020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CE50CB-5A87-4B9D-8EC8-DB48EF34B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CA958F6-B935-4BB0-8407-05E4875C3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50AF3-EBF3-419A-8733-5A74B3CEEFF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84233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3481D8-3388-44E1-A4E5-72BC49630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2F36A91-FBA2-4F73-BBF8-A2FF264208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DAD744-6D71-4D77-93C1-6C33F12DC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451F-B80D-40E6-8C5B-8579A41DB2BB}" type="datetimeFigureOut">
              <a:rPr lang="es-AR" smtClean="0"/>
              <a:t>06/10/2020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450F43-36C2-4B1F-883A-4DB118879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30103B-B8C2-4AB0-85FC-3DD4A8F9B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50AF3-EBF3-419A-8733-5A74B3CEEFF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42276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8C86EA9-6DC8-4114-ABB0-DEECD0D607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F3F6CA-459D-4C40-A344-F27E048871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0CA90F-B566-4DC9-8A27-3D5779566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451F-B80D-40E6-8C5B-8579A41DB2BB}" type="datetimeFigureOut">
              <a:rPr lang="es-AR" smtClean="0"/>
              <a:t>06/10/2020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4FC7D9-ADFA-4F1A-9484-9DA0C5243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F37E43-77D3-48AC-B874-968C1220B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50AF3-EBF3-419A-8733-5A74B3CEEFF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05124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31630F-81D8-46C1-B81C-0E67BC8D8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2B49DC-82DD-433E-9694-DF4D9BD8E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69B6AB-3441-4EA1-AB45-31472E206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451F-B80D-40E6-8C5B-8579A41DB2BB}" type="datetimeFigureOut">
              <a:rPr lang="es-AR" smtClean="0"/>
              <a:t>06/10/2020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434390-2A70-4AB8-892F-A8FD220AF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1CAC1E2-A407-4103-8580-652FDF36F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50AF3-EBF3-419A-8733-5A74B3CEEFF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10988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40A0BA-4203-4181-8EF6-AE279B102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6E0866-4DB6-4AA9-B0F2-C5B87E2282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F34D7D-26B1-4F4E-A229-A3D7955FC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451F-B80D-40E6-8C5B-8579A41DB2BB}" type="datetimeFigureOut">
              <a:rPr lang="es-AR" smtClean="0"/>
              <a:t>06/10/2020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779012-E2A8-4888-9C18-773CFB9D0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40D0E4-B87F-4A85-8840-2BF8F9B59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50AF3-EBF3-419A-8733-5A74B3CEEFF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33283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CFB15C-32D5-4387-96A3-E1B696138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EED0B7-D82F-47F5-8024-438B2CBDCF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6E0F018-14F6-4988-897E-7C3B1B9DE4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CFADCA6-E2BA-4CEB-B79A-B1661432F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451F-B80D-40E6-8C5B-8579A41DB2BB}" type="datetimeFigureOut">
              <a:rPr lang="es-AR" smtClean="0"/>
              <a:t>06/10/2020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1355C98-E804-4D80-A77F-EEB17E7DD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E2AD3B3-5453-46C6-A094-AA6705A87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50AF3-EBF3-419A-8733-5A74B3CEEFF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97346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A71D36-D42B-47ED-837B-6E9B3246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28E326-900A-4BA1-AD72-AFD46C50F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F74890D-074B-435A-B428-0CBF25FADB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021E22C-8C68-4E17-9D67-58A2258FD0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0E9E629-716C-4209-ACA4-04C2A1D509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8666D29-DC03-477F-8932-9AD73F671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451F-B80D-40E6-8C5B-8579A41DB2BB}" type="datetimeFigureOut">
              <a:rPr lang="es-AR" smtClean="0"/>
              <a:t>06/10/2020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AB3F002-30B6-4698-9AAD-4800C0CBB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0A8BCE5-123F-49BF-A83B-777636DE7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50AF3-EBF3-419A-8733-5A74B3CEEFF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75100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EC45DF-6B02-4BE8-B83D-8EE151B7A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035BD50-9DE9-4C35-A77F-D60A627A4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451F-B80D-40E6-8C5B-8579A41DB2BB}" type="datetimeFigureOut">
              <a:rPr lang="es-AR" smtClean="0"/>
              <a:t>06/10/2020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80359EF-FF99-4934-96F2-F55901421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9AD0355-C0C5-4AF4-9323-2FA8704F6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50AF3-EBF3-419A-8733-5A74B3CEEFF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7900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116F407-ED3B-480F-BEDF-0ECA9A90E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451F-B80D-40E6-8C5B-8579A41DB2BB}" type="datetimeFigureOut">
              <a:rPr lang="es-AR" smtClean="0"/>
              <a:t>06/10/2020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08CE7D8-2789-4DFD-BC47-1424C0CB9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D0276C-4678-4655-99DD-EBDD3288D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50AF3-EBF3-419A-8733-5A74B3CEEFF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05286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FF3AAB-D8F9-4FD7-9BBC-6B3B5B0E1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C25AC7-5421-45FC-9673-F44704BFD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50F270E-14EF-4D37-A403-DCCEA20B6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FC4C02-294A-4144-AE18-799DC0EF6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451F-B80D-40E6-8C5B-8579A41DB2BB}" type="datetimeFigureOut">
              <a:rPr lang="es-AR" smtClean="0"/>
              <a:t>06/10/2020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A1FF46-34C2-4BB8-8087-69A3FB3EF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5AF56A4-2FA1-4CBB-98D1-FCC13FD1F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50AF3-EBF3-419A-8733-5A74B3CEEFF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65014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928CDC-D48D-4A43-BB14-17A57E9AA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E879D55-48CC-4CB1-A563-CD73CAA8A5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19D9AC5-3A3A-4844-8E32-C61EB904D7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D1E1A0-CC14-4C4D-8D59-445214B6C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451F-B80D-40E6-8C5B-8579A41DB2BB}" type="datetimeFigureOut">
              <a:rPr lang="es-AR" smtClean="0"/>
              <a:t>06/10/2020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2164AD-DF8B-4972-8305-F1AF80FC6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61355E7-F6D8-482E-B65D-5FE937B10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50AF3-EBF3-419A-8733-5A74B3CEEFF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56723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4899F99-1E10-4FD7-9DCE-1E495E7CE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9F33D6B-C40B-4361-A02A-1C0E583F8F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029869-91C4-4C09-810F-6361A88897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3451F-B80D-40E6-8C5B-8579A41DB2BB}" type="datetimeFigureOut">
              <a:rPr lang="es-AR" smtClean="0"/>
              <a:t>06/10/2020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AB544E-3F0D-44A9-B48F-B9EFDBC80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EF5064-79EB-4452-8545-EFC7F23C89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50AF3-EBF3-419A-8733-5A74B3CEEFF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65439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C1B89D-9381-4CCA-9E31-B407EB1829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/>
              <a:t>COMO GENERAR BOLETA PARA SADOP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3B2973A-4462-4600-BB3F-75EC2371D0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7605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AF32DC-34A6-4316-9463-A76F17102B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B51AF0C-B45E-4464-933A-05B28588DF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29DDA90-D518-4098-84E3-B792865936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728FCE07-5CC3-417F-AD92-BC061923357D}"/>
              </a:ext>
            </a:extLst>
          </p:cNvPr>
          <p:cNvSpPr/>
          <p:nvPr/>
        </p:nvSpPr>
        <p:spPr>
          <a:xfrm>
            <a:off x="798653" y="3183038"/>
            <a:ext cx="7072132" cy="11690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Cuando se ingresa en Aportes en línea SADOP, ingresar en Consultas.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4DD2F4EC-02B7-4026-8FF9-4C51AF865A2C}"/>
              </a:ext>
            </a:extLst>
          </p:cNvPr>
          <p:cNvSpPr/>
          <p:nvPr/>
        </p:nvSpPr>
        <p:spPr>
          <a:xfrm>
            <a:off x="3880884" y="1881963"/>
            <a:ext cx="2998381" cy="11987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88205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614474-7E8D-4ABE-BF7A-9ECF7BF1A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9" name="Marcador de contenido 8">
            <a:extLst>
              <a:ext uri="{FF2B5EF4-FFF2-40B4-BE49-F238E27FC236}">
                <a16:creationId xmlns:a16="http://schemas.microsoft.com/office/drawing/2014/main" id="{06D39F8C-C739-4E09-AEE2-260C94CABB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91386"/>
            <a:ext cx="10985205" cy="5985577"/>
          </a:xfrm>
        </p:spPr>
      </p:pic>
      <p:sp>
        <p:nvSpPr>
          <p:cNvPr id="10" name="Flecha: hacia la izquierda 9">
            <a:extLst>
              <a:ext uri="{FF2B5EF4-FFF2-40B4-BE49-F238E27FC236}">
                <a16:creationId xmlns:a16="http://schemas.microsoft.com/office/drawing/2014/main" id="{1A0BD7E5-86C0-45D0-943F-7228D304E36E}"/>
              </a:ext>
            </a:extLst>
          </p:cNvPr>
          <p:cNvSpPr/>
          <p:nvPr/>
        </p:nvSpPr>
        <p:spPr>
          <a:xfrm>
            <a:off x="1307804" y="2424223"/>
            <a:ext cx="1339703" cy="12759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84B38474-85BF-49B7-9660-44DAEBE4EE02}"/>
              </a:ext>
            </a:extLst>
          </p:cNvPr>
          <p:cNvSpPr/>
          <p:nvPr/>
        </p:nvSpPr>
        <p:spPr>
          <a:xfrm>
            <a:off x="1913860" y="3136605"/>
            <a:ext cx="6964326" cy="17650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Buscar Junio de 2020, y elegirlo.</a:t>
            </a:r>
          </a:p>
        </p:txBody>
      </p:sp>
    </p:spTree>
    <p:extLst>
      <p:ext uri="{BB962C8B-B14F-4D97-AF65-F5344CB8AC3E}">
        <p14:creationId xmlns:p14="http://schemas.microsoft.com/office/powerpoint/2010/main" val="2705324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C7C424-D0CD-4992-9A01-72E798612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3615"/>
          </a:xfrm>
        </p:spPr>
        <p:txBody>
          <a:bodyPr>
            <a:normAutofit fontScale="90000"/>
          </a:bodyPr>
          <a:lstStyle/>
          <a:p>
            <a:r>
              <a:rPr lang="es-AR" dirty="0"/>
              <a:t>Se busca la Declaración jurada original de junio 2020.</a:t>
            </a:r>
          </a:p>
        </p:txBody>
      </p:sp>
      <p:pic>
        <p:nvPicPr>
          <p:cNvPr id="9" name="Marcador de contenido 8">
            <a:extLst>
              <a:ext uri="{FF2B5EF4-FFF2-40B4-BE49-F238E27FC236}">
                <a16:creationId xmlns:a16="http://schemas.microsoft.com/office/drawing/2014/main" id="{D0D1840D-0948-4269-A051-440C4B8276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86473" y="3991767"/>
            <a:ext cx="19053" cy="19053"/>
          </a:xfr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CDC36F01-37AA-4AF7-8A5E-7976E0A421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205" y="1446082"/>
            <a:ext cx="7150506" cy="1325563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DCB4D662-392B-48B1-840F-D971D81B5EFA}"/>
              </a:ext>
            </a:extLst>
          </p:cNvPr>
          <p:cNvSpPr/>
          <p:nvPr/>
        </p:nvSpPr>
        <p:spPr>
          <a:xfrm>
            <a:off x="2424223" y="3976577"/>
            <a:ext cx="6145619" cy="637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Al pie de la misma podemos ver.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1B4744E2-5F1D-430E-A8DC-E27D446CCE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0037" y="5241851"/>
            <a:ext cx="5550195" cy="882501"/>
          </a:xfrm>
          <a:prstGeom prst="rect">
            <a:avLst/>
          </a:prstGeom>
        </p:spPr>
      </p:pic>
      <p:sp>
        <p:nvSpPr>
          <p:cNvPr id="12" name="Flecha: hacia la izquierda 11">
            <a:extLst>
              <a:ext uri="{FF2B5EF4-FFF2-40B4-BE49-F238E27FC236}">
                <a16:creationId xmlns:a16="http://schemas.microsoft.com/office/drawing/2014/main" id="{34235318-A64C-4FDC-AB38-3DACA7FF9B21}"/>
              </a:ext>
            </a:extLst>
          </p:cNvPr>
          <p:cNvSpPr/>
          <p:nvPr/>
        </p:nvSpPr>
        <p:spPr>
          <a:xfrm>
            <a:off x="7336465" y="5305647"/>
            <a:ext cx="4199861" cy="118722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Seleccionamos Rectificar</a:t>
            </a:r>
          </a:p>
        </p:txBody>
      </p:sp>
    </p:spTree>
    <p:extLst>
      <p:ext uri="{BB962C8B-B14F-4D97-AF65-F5344CB8AC3E}">
        <p14:creationId xmlns:p14="http://schemas.microsoft.com/office/powerpoint/2010/main" val="365535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44E65C-5529-4C74-BFA3-6410686F6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TRABAJAMOS EN LA RECTIFICATIVA.</a:t>
            </a:r>
          </a:p>
        </p:txBody>
      </p:sp>
      <p:sp>
        <p:nvSpPr>
          <p:cNvPr id="7" name="Flecha: hacia abajo 6">
            <a:extLst>
              <a:ext uri="{FF2B5EF4-FFF2-40B4-BE49-F238E27FC236}">
                <a16:creationId xmlns:a16="http://schemas.microsoft.com/office/drawing/2014/main" id="{98AAA277-0A45-4636-912B-70670A6DC2B8}"/>
              </a:ext>
            </a:extLst>
          </p:cNvPr>
          <p:cNvSpPr/>
          <p:nvPr/>
        </p:nvSpPr>
        <p:spPr>
          <a:xfrm>
            <a:off x="11015330" y="718344"/>
            <a:ext cx="243220" cy="10998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B5C187E-BF53-49CF-A875-E5D616F0DEA5}"/>
              </a:ext>
            </a:extLst>
          </p:cNvPr>
          <p:cNvSpPr/>
          <p:nvPr/>
        </p:nvSpPr>
        <p:spPr>
          <a:xfrm>
            <a:off x="7644809" y="95693"/>
            <a:ext cx="3827721" cy="5422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Verifico que esté correcta situación de revista.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1A1DCEF-01C5-4646-9BE7-054B9C0311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912" y="1309687"/>
            <a:ext cx="10544175" cy="4238625"/>
          </a:xfrm>
          <a:prstGeom prst="rect">
            <a:avLst/>
          </a:prstGeom>
        </p:spPr>
      </p:pic>
      <p:sp>
        <p:nvSpPr>
          <p:cNvPr id="12" name="Marcador de contenido 11">
            <a:extLst>
              <a:ext uri="{FF2B5EF4-FFF2-40B4-BE49-F238E27FC236}">
                <a16:creationId xmlns:a16="http://schemas.microsoft.com/office/drawing/2014/main" id="{64D23018-0353-4320-BE23-D8A60DA75677}"/>
              </a:ext>
            </a:extLst>
          </p:cNvPr>
          <p:cNvSpPr>
            <a:spLocks noGrp="1"/>
          </p:cNvSpPr>
          <p:nvPr>
            <p:ph idx="1"/>
          </p:nvPr>
        </p:nvSpPr>
        <p:spPr>
          <a:xfrm flipV="1">
            <a:off x="838200" y="6176962"/>
            <a:ext cx="10515600" cy="755465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15" name="Flecha: hacia arriba 14">
            <a:extLst>
              <a:ext uri="{FF2B5EF4-FFF2-40B4-BE49-F238E27FC236}">
                <a16:creationId xmlns:a16="http://schemas.microsoft.com/office/drawing/2014/main" id="{865F2F22-C69E-40D4-8FCB-A70F0BA75805}"/>
              </a:ext>
            </a:extLst>
          </p:cNvPr>
          <p:cNvSpPr/>
          <p:nvPr/>
        </p:nvSpPr>
        <p:spPr>
          <a:xfrm>
            <a:off x="3827721" y="5548312"/>
            <a:ext cx="340242" cy="59134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4058966F-FEDA-436A-8D3C-74E5DFBF6ECD}"/>
              </a:ext>
            </a:extLst>
          </p:cNvPr>
          <p:cNvSpPr/>
          <p:nvPr/>
        </p:nvSpPr>
        <p:spPr>
          <a:xfrm>
            <a:off x="2020186" y="6139655"/>
            <a:ext cx="4678326" cy="5913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Completamos el SAC faltante</a:t>
            </a:r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2803B5A9-B69F-4EF9-BB8C-1AA387532E3D}"/>
              </a:ext>
            </a:extLst>
          </p:cNvPr>
          <p:cNvSpPr/>
          <p:nvPr/>
        </p:nvSpPr>
        <p:spPr>
          <a:xfrm>
            <a:off x="3234690" y="718344"/>
            <a:ext cx="1257300" cy="500808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61429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B16BF1-328F-4EF6-AFA5-E848F7550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Al pie antes de Grabar rectificativa.</a:t>
            </a:r>
          </a:p>
        </p:txBody>
      </p:sp>
      <p:pic>
        <p:nvPicPr>
          <p:cNvPr id="10" name="Marcador de contenido 9">
            <a:extLst>
              <a:ext uri="{FF2B5EF4-FFF2-40B4-BE49-F238E27FC236}">
                <a16:creationId xmlns:a16="http://schemas.microsoft.com/office/drawing/2014/main" id="{2D951CAC-789B-47F8-B05B-A633E55E35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5380" y="2052084"/>
            <a:ext cx="7210425" cy="3094073"/>
          </a:xfrm>
        </p:spPr>
      </p:pic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E43FD50E-BF99-4B49-9BB2-945748023385}"/>
              </a:ext>
            </a:extLst>
          </p:cNvPr>
          <p:cNvSpPr/>
          <p:nvPr/>
        </p:nvSpPr>
        <p:spPr>
          <a:xfrm>
            <a:off x="8882062" y="2913321"/>
            <a:ext cx="2356552" cy="115894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Se explica motivo de rectificativa</a:t>
            </a:r>
          </a:p>
        </p:txBody>
      </p:sp>
      <p:sp>
        <p:nvSpPr>
          <p:cNvPr id="8" name="Flecha: hacia arriba 7">
            <a:extLst>
              <a:ext uri="{FF2B5EF4-FFF2-40B4-BE49-F238E27FC236}">
                <a16:creationId xmlns:a16="http://schemas.microsoft.com/office/drawing/2014/main" id="{B55A7F6F-5443-4573-AC3D-D38A4DB5C941}"/>
              </a:ext>
            </a:extLst>
          </p:cNvPr>
          <p:cNvSpPr/>
          <p:nvPr/>
        </p:nvSpPr>
        <p:spPr>
          <a:xfrm>
            <a:off x="4444409" y="4848446"/>
            <a:ext cx="1041991" cy="87187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14894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C43926-BBA2-4DAE-90FD-AE742931D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El sistema genera únicamente la diferencia.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CCB0D91A-B0D4-4AD5-B76B-7A4D38EA1E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0650" y="1690688"/>
            <a:ext cx="9410700" cy="3339306"/>
          </a:xfrm>
        </p:spPr>
      </p:pic>
      <p:sp>
        <p:nvSpPr>
          <p:cNvPr id="6" name="Flecha: hacia arriba 5">
            <a:extLst>
              <a:ext uri="{FF2B5EF4-FFF2-40B4-BE49-F238E27FC236}">
                <a16:creationId xmlns:a16="http://schemas.microsoft.com/office/drawing/2014/main" id="{B7ED8188-5651-4CDB-8BE4-3450EE4B4A7A}"/>
              </a:ext>
            </a:extLst>
          </p:cNvPr>
          <p:cNvSpPr/>
          <p:nvPr/>
        </p:nvSpPr>
        <p:spPr>
          <a:xfrm>
            <a:off x="2115879" y="3221665"/>
            <a:ext cx="1084521" cy="205208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E7F7AF6-22ED-4B41-9A7E-7BFD2C1CB8FE}"/>
              </a:ext>
            </a:extLst>
          </p:cNvPr>
          <p:cNvSpPr/>
          <p:nvPr/>
        </p:nvSpPr>
        <p:spPr>
          <a:xfrm>
            <a:off x="691116" y="5380074"/>
            <a:ext cx="4072270" cy="6166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El sistema sólo liquidará la diferencia.</a:t>
            </a:r>
          </a:p>
        </p:txBody>
      </p:sp>
      <p:sp>
        <p:nvSpPr>
          <p:cNvPr id="8" name="Flecha: hacia arriba 7">
            <a:extLst>
              <a:ext uri="{FF2B5EF4-FFF2-40B4-BE49-F238E27FC236}">
                <a16:creationId xmlns:a16="http://schemas.microsoft.com/office/drawing/2014/main" id="{988A07AF-3998-4227-A39C-8DD02BC47978}"/>
              </a:ext>
            </a:extLst>
          </p:cNvPr>
          <p:cNvSpPr/>
          <p:nvPr/>
        </p:nvSpPr>
        <p:spPr>
          <a:xfrm>
            <a:off x="8739963" y="5029994"/>
            <a:ext cx="574158" cy="61668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EA29C5B8-A025-4A98-A957-614531F83AA9}"/>
              </a:ext>
            </a:extLst>
          </p:cNvPr>
          <p:cNvSpPr/>
          <p:nvPr/>
        </p:nvSpPr>
        <p:spPr>
          <a:xfrm>
            <a:off x="7378995" y="5879805"/>
            <a:ext cx="3498112" cy="3402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Se imprime cupón y se paga.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3FD6A40-1371-4BA2-953F-B10DFEBFA484}"/>
              </a:ext>
            </a:extLst>
          </p:cNvPr>
          <p:cNvSpPr/>
          <p:nvPr/>
        </p:nvSpPr>
        <p:spPr>
          <a:xfrm>
            <a:off x="978195" y="6355557"/>
            <a:ext cx="8718698" cy="4910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Recordar que si se paga por transferencia hay que remitir mail a SADOP para que impute el pago.</a:t>
            </a:r>
          </a:p>
        </p:txBody>
      </p:sp>
    </p:spTree>
    <p:extLst>
      <p:ext uri="{BB962C8B-B14F-4D97-AF65-F5344CB8AC3E}">
        <p14:creationId xmlns:p14="http://schemas.microsoft.com/office/powerpoint/2010/main" val="3851268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29F009-913B-468C-8C21-11FB11260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364908">
            <a:off x="532806" y="1499533"/>
            <a:ext cx="11284193" cy="3657274"/>
          </a:xfrm>
        </p:spPr>
        <p:txBody>
          <a:bodyPr>
            <a:normAutofit/>
          </a:bodyPr>
          <a:lstStyle/>
          <a:p>
            <a:r>
              <a:rPr lang="es-AR" sz="6700" dirty="0"/>
              <a:t>Muchas gracias por V/atención</a:t>
            </a:r>
            <a:r>
              <a:rPr lang="es-AR" dirty="0"/>
              <a:t>.</a:t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413179-25EA-464D-A6DD-476586655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22605"/>
            <a:ext cx="10515600" cy="754358"/>
          </a:xfrm>
        </p:spPr>
        <p:txBody>
          <a:bodyPr/>
          <a:lstStyle/>
          <a:p>
            <a:r>
              <a:rPr lang="es-AR" dirty="0"/>
              <a:t>Pedro </a:t>
            </a:r>
            <a:r>
              <a:rPr lang="es-AR" dirty="0" err="1"/>
              <a:t>Pais</a:t>
            </a:r>
            <a:r>
              <a:rPr lang="es-A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43872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126</Words>
  <Application>Microsoft Office PowerPoint</Application>
  <PresentationFormat>Panorámica</PresentationFormat>
  <Paragraphs>17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COMO GENERAR BOLETA PARA SADOP</vt:lpstr>
      <vt:lpstr>Presentación de PowerPoint</vt:lpstr>
      <vt:lpstr>Presentación de PowerPoint</vt:lpstr>
      <vt:lpstr>Se busca la Declaración jurada original de junio 2020.</vt:lpstr>
      <vt:lpstr>TRABAJAMOS EN LA RECTIFICATIVA.</vt:lpstr>
      <vt:lpstr>Al pie antes de Grabar rectificativa.</vt:lpstr>
      <vt:lpstr>El sistema genera únicamente la diferencia.</vt:lpstr>
      <vt:lpstr>Muchas gracias por V/atención.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PEDRO ENRIQUE PAIS</dc:creator>
  <cp:lastModifiedBy>PEDRO ENRIQUE PAIS</cp:lastModifiedBy>
  <cp:revision>6</cp:revision>
  <dcterms:created xsi:type="dcterms:W3CDTF">2020-10-06T11:59:10Z</dcterms:created>
  <dcterms:modified xsi:type="dcterms:W3CDTF">2020-10-06T12:56:53Z</dcterms:modified>
</cp:coreProperties>
</file>