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52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9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761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53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682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77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762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966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008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76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567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39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E5FA-24F8-4C20-8D8E-6DB8680BBC5C}" type="datetimeFigureOut">
              <a:rPr lang="es-AR" smtClean="0"/>
              <a:t>24/11/2021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0C00-1F07-429C-91C3-DFF3D850A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4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421675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66751" y="2227005"/>
            <a:ext cx="11734799" cy="227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AR" sz="6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DIPLOMATURA</a:t>
            </a:r>
            <a:endParaRPr lang="es-A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6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Educación en escuelas religiosas </a:t>
            </a:r>
            <a:endParaRPr lang="es-AR" sz="6600" dirty="0"/>
          </a:p>
        </p:txBody>
      </p:sp>
    </p:spTree>
    <p:extLst>
      <p:ext uri="{BB962C8B-B14F-4D97-AF65-F5344CB8AC3E}">
        <p14:creationId xmlns:p14="http://schemas.microsoft.com/office/powerpoint/2010/main" val="25459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293847"/>
            <a:ext cx="11968162" cy="629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AR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Aplicar herramientas que permitan a niños y adolescentes desarrollar la capacidad simbólica para percibir su dimensión y vocación trascendente y sus implicancias en las relaciones con Dios, con los hombres, y con el mundo;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AR" sz="3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expresar y comunicar de modo adecuado aquellos saberes que se requieren para dar respuesta a cuestiones fundamentales como la relación fe-ciencia, fe- cultura, </a:t>
            </a:r>
            <a:r>
              <a:rPr lang="es-AR" sz="3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fe-educación;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s-AR" sz="3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intervenir</a:t>
            </a:r>
            <a:r>
              <a:rPr lang="es-AR" sz="3200" smtClean="0"/>
              <a:t> </a:t>
            </a:r>
            <a:r>
              <a:rPr lang="es-AR" sz="3200" dirty="0"/>
              <a:t>de modo adecuado y con los conocimientos indispensables del enfoque cristiano en cuestiones que tengan que ver con desafíos de la educación como: la Educación Sexual Integral, la relación Escuela Familia, la prevención y protección de abusos sexuales de niños, adolescentes y personas vulnerables, etc. </a:t>
            </a:r>
          </a:p>
        </p:txBody>
      </p:sp>
    </p:spTree>
    <p:extLst>
      <p:ext uri="{BB962C8B-B14F-4D97-AF65-F5344CB8AC3E}">
        <p14:creationId xmlns:p14="http://schemas.microsoft.com/office/powerpoint/2010/main" val="165258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05261"/>
              </p:ext>
            </p:extLst>
          </p:nvPr>
        </p:nvGraphicFramePr>
        <p:xfrm>
          <a:off x="428625" y="3"/>
          <a:ext cx="11515725" cy="6576645"/>
        </p:xfrm>
        <a:graphic>
          <a:graphicData uri="http://schemas.openxmlformats.org/drawingml/2006/table">
            <a:tbl>
              <a:tblPr firstRow="1" firstCol="1" bandRow="1"/>
              <a:tblGrid>
                <a:gridCol w="3838123"/>
                <a:gridCol w="3838123"/>
                <a:gridCol w="3839479"/>
              </a:tblGrid>
              <a:tr h="406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1° cuatrimestre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2° cuatrimestre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3° cuatrimestre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Fundamentos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la etapa de la Infancia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la etapa de la adolescencia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escuela Católica y la dimensión trascendente de la Educación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psicología y la didáctica de la Fe en la infancia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psicología y la didáctica de la Fe en la adolescencia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 – Razón; Fe – Ciencia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testimonio de la revelación en las Sagradas Escrituras I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testimonio de la revelación en las Sagradas Escrituras II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Dios de Jesucristo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hombre y su destino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Iglesia, y los signos sacramentales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Moral Fundamental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Moral de la Vida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Moral social y ambiental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7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Desafíos específicos de la escuela hoy (Educación Sexual Integral)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Desafíos específicos de la escuela hoy (Protección y Prevención de Abusos Sexuales de Niños y Personas Vulnerables)</a:t>
                      </a:r>
                      <a:endParaRPr lang="es-AR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Seminario de Investigación</a:t>
                      </a:r>
                      <a:endParaRPr lang="es-A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AR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Educación sinodal, la evangelización del currículo.</a:t>
                      </a:r>
                      <a:endParaRPr lang="es-A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62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85787" y="-228599"/>
            <a:ext cx="11229975" cy="632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AR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DISTANCIA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AR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encuentros a distancia sincrónicos se tendrán dos veces por semana con una extensión de 2 </a:t>
            </a:r>
            <a:r>
              <a:rPr lang="es-AR" sz="3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</a:t>
            </a:r>
            <a:r>
              <a:rPr lang="es-AR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30’ en horario vespertino, a partir de las 20 </a:t>
            </a:r>
            <a:r>
              <a:rPr lang="es-AR" sz="3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</a:t>
            </a:r>
            <a:r>
              <a:rPr lang="es-AR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s-AR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AR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PRESENCIAL</a:t>
            </a:r>
            <a:endParaRPr lang="es-AR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AR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encuentros presenciales tendrán la misma duración y se realizarán una vez al mes a partir de las 19,30 </a:t>
            </a:r>
            <a:r>
              <a:rPr lang="es-AR" sz="3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</a:t>
            </a:r>
            <a:r>
              <a:rPr lang="es-AR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si se tuvieran entre lunes o viernes o a partir de las 8,30 </a:t>
            </a:r>
            <a:r>
              <a:rPr lang="es-AR" sz="3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</a:t>
            </a:r>
            <a:r>
              <a:rPr lang="es-AR" sz="3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si se tuvieran el día sábado</a:t>
            </a:r>
            <a:endParaRPr lang="es-A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1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66751" y="2227005"/>
            <a:ext cx="11734799" cy="2271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AR" sz="6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DIPLOMATURA</a:t>
            </a:r>
            <a:endParaRPr lang="es-AR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AR" sz="6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Educación en escuelas religiosas </a:t>
            </a:r>
            <a:endParaRPr lang="es-AR" sz="6600" dirty="0"/>
          </a:p>
        </p:txBody>
      </p:sp>
    </p:spTree>
    <p:extLst>
      <p:ext uri="{BB962C8B-B14F-4D97-AF65-F5344CB8AC3E}">
        <p14:creationId xmlns:p14="http://schemas.microsoft.com/office/powerpoint/2010/main" val="400784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3375" y="169605"/>
            <a:ext cx="11734799" cy="221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AR" sz="6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 DE ESTUDIO Información</a:t>
            </a:r>
            <a:r>
              <a:rPr lang="es-AR" sz="6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AR" sz="6600" dirty="0"/>
          </a:p>
        </p:txBody>
      </p:sp>
      <p:pic>
        <p:nvPicPr>
          <p:cNvPr id="1026" name="Picture 2" descr="Generador de Códigos QR Co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2381877"/>
            <a:ext cx="3674053" cy="367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7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7201" y="-200025"/>
            <a:ext cx="11734799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AR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DIPLOMATURA</a:t>
            </a:r>
            <a:endParaRPr lang="es-AR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Educación </a:t>
            </a:r>
            <a:r>
              <a:rPr lang="es-AR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</a:t>
            </a:r>
            <a:r>
              <a:rPr lang="es-AR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escuelas religiosas</a:t>
            </a:r>
          </a:p>
          <a:p>
            <a:pPr algn="ctr"/>
            <a:r>
              <a:rPr lang="es-AR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Formulario de Inscripción</a:t>
            </a:r>
            <a:r>
              <a:rPr lang="es-AR" sz="6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s-AR" sz="6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2643037"/>
            <a:ext cx="4629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4362" y="0"/>
            <a:ext cx="11172825" cy="622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6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busca una familia cuando elige una escuela religiosa?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6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6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busca una escuela religiosa cuando ofrece educar a un miembro de una familia?</a:t>
            </a:r>
            <a:endParaRPr lang="es-AR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6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8200" y="365124"/>
            <a:ext cx="11353800" cy="6240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“RELIGIOSO” EN UNA ESCUELA?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es-AR" sz="4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AR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¿LA INSTITUCIÓN?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es-AR" sz="4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AR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¿EL IDEARIO?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es-AR" sz="4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s-AR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¿EL EDUCADOR?</a:t>
            </a:r>
            <a:endParaRPr lang="es-AR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4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4325" y="332191"/>
            <a:ext cx="11877675" cy="606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PEDIMOS DE UN DOCENTE QUE QUIERE SER PARTE DE UNA COMUNIDAD EDUCATIVA RELIGIOSA?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4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¿SON CONSCIENTES LOS GESTORES DE COLEGIOS Y LOS REPRESENTANTES LEGALES DE LO QUE TIENE QUE TENER UN DOCENTE QUE SE DESEMPEÑA EN UNA ESCUELA RELIGIOSA?</a:t>
            </a:r>
            <a:endParaRPr lang="es-AR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1"/>
            <a:ext cx="12401550" cy="661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AR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 ENSEÑO MATEMÁTICAS, NO RELIGIÓN…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s-AR" sz="4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AR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ESO HAY UN COORDINADOR DE LA PASTORAL: EL ARTICULA EL TRABAJO DEL PROFESOR DE FORMACIÓN CRISTIANA, DE FORMACIÓN ÉTICA Y CIUDADANA, DEL PROFESOR DE CIENCIAS SOCIALES, DE LOS DOCENTES CATEQUISTAS, Y LA ACTIVIDAD DEL CAPELLÁN…. ¿Y LOS OTROS CÓMO INTERVIENEN?...</a:t>
            </a:r>
            <a:endParaRPr lang="es-AR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2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0025" y="-171450"/>
            <a:ext cx="11991975" cy="7410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¿SE REMUNERA Y JERARQUIZA CON JUSTICIA Y EQUIDAD A LOS PROFESORES DE CIENCIAS RELIGIOSAS?...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AR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¿SE CAPACITA AL PERSONAL DOCENTE QUE TRABAJA EN NUESTRAS ESCUELAS RELIGIOSAS PARA LA TAREA QUE LES COMPETE?</a:t>
            </a:r>
            <a:endParaRPr lang="es-AR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5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8600" y="0"/>
            <a:ext cx="11963400" cy="678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¿CONOCEN NUESTROS DOCENTES LA NATURALEZA LA IDENTIDAD Y LA MISIÓN DE LA ESCUELA RELIGIOSA?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¿CONOCEN LOS PRINCIPIOS EPISTEMOLÓGICOS Y DIDÁCTICOS QUE RIGEN LA EDUCACIÓN CRISTIANA?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¿CONOCEN Y PUEDEN DIALOGAR ACERCA DE LOS CONTENIDOS Y DIMENSIONES BÁSICAS DE LA FE CRISTIANA?</a:t>
            </a:r>
            <a:endParaRPr lang="es-AR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3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85825" y="942975"/>
            <a:ext cx="110299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¿ESTAN PREPARADOS PARA ASUMIR COMO CRISTIANOS DESARÍOS EDUCATIVOS COMO LO QUE TIENE QUE VER CON LA EDUCACIÓN SEXUAL INTEGRAL, LA PROTECCIÓN Y PREVENCIÓN DE ABUSOS DE MENORES, LA EVANGELIZACIÓN DEL CURRICULUM?</a:t>
            </a:r>
            <a:endParaRPr lang="es-AR" sz="4400" b="1" dirty="0"/>
          </a:p>
        </p:txBody>
      </p:sp>
    </p:spTree>
    <p:extLst>
      <p:ext uri="{BB962C8B-B14F-4D97-AF65-F5344CB8AC3E}">
        <p14:creationId xmlns:p14="http://schemas.microsoft.com/office/powerpoint/2010/main" val="26019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76"/>
            <a:ext cx="12401550" cy="7925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-113732"/>
            <a:ext cx="5486400" cy="72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79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628</Words>
  <Application>Microsoft Office PowerPoint</Application>
  <PresentationFormat>Panorámica</PresentationFormat>
  <Paragraphs>61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EDUCACIÓN</dc:title>
  <dc:creator>Carlos Rubia</dc:creator>
  <cp:lastModifiedBy>Carlos Rubia</cp:lastModifiedBy>
  <cp:revision>8</cp:revision>
  <dcterms:created xsi:type="dcterms:W3CDTF">2021-11-24T17:40:30Z</dcterms:created>
  <dcterms:modified xsi:type="dcterms:W3CDTF">2021-11-24T22:56:56Z</dcterms:modified>
</cp:coreProperties>
</file>