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handoutMasterIdLst>
    <p:handoutMasterId r:id="rId40"/>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91"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2" r:id="rId36"/>
    <p:sldId id="289" r:id="rId37"/>
    <p:sldId id="290" r:id="rId38"/>
  </p:sldIdLst>
  <p:sldSz cx="9144000" cy="6858000" type="screen4x3"/>
  <p:notesSz cx="6858000" cy="9144000"/>
  <p:defaultTextStyle>
    <a:defPPr>
      <a:defRPr lang="es-AR"/>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27" autoAdjust="0"/>
    <p:restoredTop sz="94660"/>
  </p:normalViewPr>
  <p:slideViewPr>
    <p:cSldViewPr>
      <p:cViewPr varScale="1">
        <p:scale>
          <a:sx n="59" d="100"/>
          <a:sy n="59" d="100"/>
        </p:scale>
        <p:origin x="-100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a:xfrm>
            <a:off x="0" y="0"/>
            <a:ext cx="2974975" cy="457200"/>
          </a:xfrm>
          <a:prstGeom prst="rect">
            <a:avLst/>
          </a:prstGeom>
          <a:noFill/>
          <a:ln>
            <a:noFill/>
          </a:ln>
        </p:spPr>
        <p:txBody>
          <a:bodyPr vert="horz" lIns="90000" tIns="45000" rIns="90000" bIns="45000" compatLnSpc="1"/>
          <a:lstStyle>
            <a:lvl1pPr eaLnBrk="1" fontAlgn="auto" hangingPunct="1">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solidFill>
                  <a:srgbClr val="000000"/>
                </a:solidFill>
                <a:latin typeface="Arial" pitchFamily="18"/>
                <a:ea typeface="SimSun" pitchFamily="2"/>
                <a:cs typeface="SimSun" pitchFamily="2"/>
              </a:defRPr>
            </a:lvl1pPr>
          </a:lstStyle>
          <a:p>
            <a:pPr>
              <a:defRPr sz="1400"/>
            </a:pPr>
            <a:endParaRPr lang="es-MX"/>
          </a:p>
        </p:txBody>
      </p:sp>
      <p:sp>
        <p:nvSpPr>
          <p:cNvPr id="3" name="2 Marcador de fecha"/>
          <p:cNvSpPr txBox="1">
            <a:spLocks noGrp="1"/>
          </p:cNvSpPr>
          <p:nvPr>
            <p:ph type="dt" sz="quarter" idx="1"/>
          </p:nvPr>
        </p:nvSpPr>
        <p:spPr>
          <a:xfrm>
            <a:off x="3881438" y="0"/>
            <a:ext cx="2976562" cy="457200"/>
          </a:xfrm>
          <a:prstGeom prst="rect">
            <a:avLst/>
          </a:prstGeom>
          <a:noFill/>
          <a:ln>
            <a:noFill/>
          </a:ln>
        </p:spPr>
        <p:txBody>
          <a:bodyPr vert="horz" lIns="90000" tIns="45000" rIns="90000" bIns="45000" compatLnSpc="1"/>
          <a:lstStyle>
            <a:lvl1pPr algn="r" eaLnBrk="1" fontAlgn="auto" hangingPunct="1">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solidFill>
                  <a:srgbClr val="000000"/>
                </a:solidFill>
                <a:latin typeface="Arial" pitchFamily="18"/>
                <a:ea typeface="SimSun" pitchFamily="2"/>
                <a:cs typeface="SimSun" pitchFamily="2"/>
              </a:defRPr>
            </a:lvl1pPr>
          </a:lstStyle>
          <a:p>
            <a:pPr>
              <a:defRPr sz="1400"/>
            </a:pPr>
            <a:endParaRPr lang="es-MX"/>
          </a:p>
        </p:txBody>
      </p:sp>
      <p:sp>
        <p:nvSpPr>
          <p:cNvPr id="4" name="3 Marcador de pie de página"/>
          <p:cNvSpPr txBox="1">
            <a:spLocks noGrp="1"/>
          </p:cNvSpPr>
          <p:nvPr>
            <p:ph type="ftr" sz="quarter" idx="2"/>
          </p:nvPr>
        </p:nvSpPr>
        <p:spPr>
          <a:xfrm>
            <a:off x="0" y="8686800"/>
            <a:ext cx="2974975" cy="457200"/>
          </a:xfrm>
          <a:prstGeom prst="rect">
            <a:avLst/>
          </a:prstGeom>
          <a:noFill/>
          <a:ln>
            <a:noFill/>
          </a:ln>
        </p:spPr>
        <p:txBody>
          <a:bodyPr vert="horz" lIns="90000" tIns="45000" rIns="90000" bIns="45000" anchor="b" compatLnSpc="1"/>
          <a:lstStyle>
            <a:lvl1pPr eaLnBrk="1" fontAlgn="auto" hangingPunct="1">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solidFill>
                  <a:srgbClr val="000000"/>
                </a:solidFill>
                <a:latin typeface="Arial" pitchFamily="18"/>
                <a:ea typeface="SimSun" pitchFamily="2"/>
                <a:cs typeface="SimSun" pitchFamily="2"/>
              </a:defRPr>
            </a:lvl1pPr>
          </a:lstStyle>
          <a:p>
            <a:pPr>
              <a:defRPr sz="1400"/>
            </a:pPr>
            <a:endParaRPr lang="es-MX"/>
          </a:p>
        </p:txBody>
      </p:sp>
      <p:sp>
        <p:nvSpPr>
          <p:cNvPr id="5" name="4 Marcador de número de diapositiva"/>
          <p:cNvSpPr txBox="1">
            <a:spLocks noGrp="1"/>
          </p:cNvSpPr>
          <p:nvPr>
            <p:ph type="sldNum" sz="quarter" idx="3"/>
          </p:nvPr>
        </p:nvSpPr>
        <p:spPr>
          <a:xfrm>
            <a:off x="3881438" y="8686800"/>
            <a:ext cx="2976562" cy="457200"/>
          </a:xfrm>
          <a:prstGeom prst="rect">
            <a:avLst/>
          </a:prstGeom>
          <a:noFill/>
          <a:ln>
            <a:noFill/>
          </a:ln>
        </p:spPr>
        <p:txBody>
          <a:bodyPr vert="horz" wrap="square" lIns="90000" tIns="45000" rIns="90000" bIns="45000" numCol="1" anchor="b" anchorCtr="0" compatLnSpc="1">
            <a:prstTxWarp prst="textNoShape">
              <a:avLst/>
            </a:prstTxWarp>
          </a:bodyPr>
          <a:lstStyle>
            <a:lvl1pPr algn="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ea typeface="SimSun" charset="-122"/>
              </a:defRPr>
            </a:lvl1pPr>
          </a:lstStyle>
          <a:p>
            <a:fld id="{98448B38-FBC7-4CFF-9707-B4E3482A2AC6}" type="slidenum">
              <a:rPr lang="es-MX" altLang="es-AR"/>
              <a:pPr/>
              <a:t>‹Nº›</a:t>
            </a:fld>
            <a:endParaRPr lang="es-MX" altLang="es-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Rectángulo"/>
          <p:cNvSpPr>
            <a:spLocks noMove="1" noResize="1"/>
          </p:cNvSpPr>
          <p:nvPr/>
        </p:nvSpPr>
        <p:spPr>
          <a:xfrm>
            <a:off x="0" y="0"/>
            <a:ext cx="6858000" cy="9144000"/>
          </a:xfrm>
          <a:prstGeom prst="rect">
            <a:avLst/>
          </a:prstGeom>
          <a:solidFill>
            <a:srgbClr val="FFFFFF"/>
          </a:solidFill>
          <a:ln>
            <a:noFill/>
            <a:prstDash val="solid"/>
          </a:ln>
        </p:spPr>
        <p:txBody>
          <a:bodyPr lIns="0" tIns="0" rIns="0" bIns="0" anchor="ctr" anchorCtr="1"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075" name="2 Marcador de imagen de diapositiva"/>
          <p:cNvSpPr>
            <a:spLocks noGrp="1" noRot="1" noChangeAspect="1"/>
          </p:cNvSpPr>
          <p:nvPr>
            <p:ph type="sldImg" idx="2"/>
          </p:nvPr>
        </p:nvSpPr>
        <p:spPr bwMode="auto">
          <a:xfrm>
            <a:off x="-11798300" y="-11796713"/>
            <a:ext cx="11798300" cy="12492038"/>
          </a:xfrm>
          <a:prstGeom prst="rect">
            <a:avLst/>
          </a:prstGeom>
          <a:noFill/>
          <a:ln w="9525">
            <a:noFill/>
            <a:miter lim="800000"/>
            <a:headEnd/>
            <a:tailEnd/>
          </a:ln>
        </p:spPr>
      </p:sp>
      <p:sp>
        <p:nvSpPr>
          <p:cNvPr id="3076" name="3 Marcador de notas"/>
          <p:cNvSpPr txBox="1">
            <a:spLocks noGrp="1"/>
          </p:cNvSpPr>
          <p:nvPr>
            <p:ph type="body" sz="quarter" idx="3"/>
          </p:nvPr>
        </p:nvSpPr>
        <p:spPr bwMode="auto">
          <a:xfrm>
            <a:off x="685800" y="4343400"/>
            <a:ext cx="5484813" cy="41132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s-MX" altLang="es-AR" smtClean="0"/>
          </a:p>
        </p:txBody>
      </p:sp>
    </p:spTree>
  </p:cSld>
  <p:clrMap bg1="lt1" tx1="dk1" bg2="lt2" tx2="dk2" accent1="accent1" accent2="accent2" accent3="accent3" accent4="accent4" accent5="accent5" accent6="accent6" hlink="hlink" folHlink="folHlink"/>
  <p:notesStyle>
    <a:lvl1pPr algn="l" rtl="0" eaLnBrk="0" fontAlgn="base" hangingPunct="0">
      <a:spcBef>
        <a:spcPts val="45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es-MX" sz="1200">
        <a:solidFill>
          <a:srgbClr val="000000"/>
        </a:solidFill>
        <a:latin typeface="Times New Roman" pitchFamily="18"/>
        <a:ea typeface="SimSun" pitchFamily="2"/>
        <a:cs typeface="Mangal" pitchFamily="2"/>
      </a:defRPr>
    </a:lvl1pPr>
    <a:lvl2pPr marL="742950" indent="-285750" algn="l" rtl="0" eaLnBrk="0" fontAlgn="base" hangingPunct="0">
      <a:spcBef>
        <a:spcPct val="30000"/>
      </a:spcBef>
      <a:spcAft>
        <a:spcPct val="0"/>
      </a:spcAft>
      <a:defRPr sz="1200" kern="1200">
        <a:solidFill>
          <a:schemeClr val="tx1"/>
        </a:solidFill>
        <a:latin typeface="+mn-lt"/>
        <a:ea typeface="SimSun" panose="02010600030101010101" pitchFamily="2" charset="-122"/>
        <a:cs typeface="+mn-cs"/>
      </a:defRPr>
    </a:lvl2pPr>
    <a:lvl3pPr marL="1143000" indent="-228600" algn="l" rtl="0" eaLnBrk="0" fontAlgn="base" hangingPunct="0">
      <a:spcBef>
        <a:spcPct val="30000"/>
      </a:spcBef>
      <a:spcAft>
        <a:spcPct val="0"/>
      </a:spcAft>
      <a:defRPr sz="1200" kern="1200">
        <a:solidFill>
          <a:schemeClr val="tx1"/>
        </a:solidFill>
        <a:latin typeface="+mn-lt"/>
        <a:ea typeface="SimSun" panose="02010600030101010101" pitchFamily="2" charset="-122"/>
        <a:cs typeface="+mn-cs"/>
      </a:defRPr>
    </a:lvl3pPr>
    <a:lvl4pPr marL="1600200" indent="-228600" algn="l" rtl="0" eaLnBrk="0" fontAlgn="base" hangingPunct="0">
      <a:spcBef>
        <a:spcPct val="30000"/>
      </a:spcBef>
      <a:spcAft>
        <a:spcPct val="0"/>
      </a:spcAft>
      <a:defRPr sz="1200" kern="1200">
        <a:solidFill>
          <a:schemeClr val="tx1"/>
        </a:solidFill>
        <a:latin typeface="+mn-lt"/>
        <a:ea typeface="SimSun" panose="02010600030101010101" pitchFamily="2" charset="-122"/>
        <a:cs typeface="+mn-cs"/>
      </a:defRPr>
    </a:lvl4pPr>
    <a:lvl5pPr marL="2057400" indent="-228600" algn="l" rtl="0" eaLnBrk="0" fontAlgn="base" hangingPunct="0">
      <a:spcBef>
        <a:spcPct val="30000"/>
      </a:spcBef>
      <a:spcAft>
        <a:spcPct val="0"/>
      </a:spcAft>
      <a:defRPr sz="1200" kern="1200">
        <a:solidFill>
          <a:schemeClr val="tx1"/>
        </a:solidFill>
        <a:latin typeface="+mn-lt"/>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95325"/>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2 Marcador de notas"/>
          <p:cNvSpPr txBox="1">
            <a:spLocks noGrp="1"/>
          </p:cNvSpPr>
          <p:nvPr>
            <p:ph type="body" sz="quarter" idx="1"/>
          </p:nvPr>
        </p:nvSpPr>
        <p:spPr>
          <a:xfrm>
            <a:off x="685800" y="4343400"/>
            <a:ext cx="5484813" cy="4114800"/>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eaLnBrk="1" fontAlgn="auto">
              <a:spcBef>
                <a:spcPts val="448"/>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endParaRPr kern="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95325"/>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8195" name="2 Marcador de notas"/>
          <p:cNvSpPr txBox="1">
            <a:spLocks noGrp="1"/>
          </p:cNvSpPr>
          <p:nvPr>
            <p:ph type="body" sz="quarter" idx="1"/>
          </p:nvPr>
        </p:nvSpPr>
        <p:spPr>
          <a:xfrm>
            <a:off x="685800" y="4343400"/>
            <a:ext cx="5484813" cy="4114800"/>
          </a:xfrm>
          <a:ln/>
        </p:spPr>
        <p:txBody>
          <a:bodyPr>
            <a:spAutoFit/>
          </a:bodyPr>
          <a:lstStyle/>
          <a:p>
            <a:pPr eaLnBrk="1"/>
            <a:endParaRPr altLang="es-AR" smtClean="0">
              <a:latin typeface="Times New Roman" pitchFamily="16" charset="0"/>
              <a:ea typeface="SimSun" charset="-122"/>
              <a:cs typeface="Mangal"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95325"/>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10243" name="2 Marcador de notas"/>
          <p:cNvSpPr txBox="1">
            <a:spLocks noGrp="1"/>
          </p:cNvSpPr>
          <p:nvPr>
            <p:ph type="body" sz="quarter" idx="1"/>
          </p:nvPr>
        </p:nvSpPr>
        <p:spPr>
          <a:xfrm>
            <a:off x="685800" y="4343400"/>
            <a:ext cx="5484813" cy="4114800"/>
          </a:xfrm>
          <a:ln/>
        </p:spPr>
        <p:txBody>
          <a:bodyPr>
            <a:spAutoFit/>
          </a:bodyPr>
          <a:lstStyle/>
          <a:p>
            <a:pPr eaLnBrk="1"/>
            <a:endParaRPr altLang="es-AR" smtClean="0">
              <a:latin typeface="Times New Roman" pitchFamily="16" charset="0"/>
              <a:ea typeface="SimSun" charset="-122"/>
              <a:cs typeface="Mangal"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95325"/>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12291" name="2 Marcador de notas"/>
          <p:cNvSpPr txBox="1">
            <a:spLocks noGrp="1"/>
          </p:cNvSpPr>
          <p:nvPr>
            <p:ph type="body" sz="quarter" idx="1"/>
          </p:nvPr>
        </p:nvSpPr>
        <p:spPr>
          <a:xfrm>
            <a:off x="685800" y="4343400"/>
            <a:ext cx="5484813" cy="4114800"/>
          </a:xfrm>
          <a:ln/>
        </p:spPr>
        <p:txBody>
          <a:bodyPr>
            <a:spAutoFit/>
          </a:bodyPr>
          <a:lstStyle/>
          <a:p>
            <a:pPr eaLnBrk="1"/>
            <a:endParaRPr altLang="es-AR" smtClean="0">
              <a:latin typeface="Times New Roman" pitchFamily="16" charset="0"/>
              <a:ea typeface="SimSun" charset="-122"/>
              <a:cs typeface="Mangal"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95325"/>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14339" name="2 Marcador de notas"/>
          <p:cNvSpPr txBox="1">
            <a:spLocks noGrp="1"/>
          </p:cNvSpPr>
          <p:nvPr>
            <p:ph type="body" sz="quarter" idx="1"/>
          </p:nvPr>
        </p:nvSpPr>
        <p:spPr>
          <a:xfrm>
            <a:off x="685800" y="4343400"/>
            <a:ext cx="5484813" cy="4114800"/>
          </a:xfrm>
          <a:ln/>
        </p:spPr>
        <p:txBody>
          <a:bodyPr>
            <a:spAutoFit/>
          </a:bodyPr>
          <a:lstStyle/>
          <a:p>
            <a:pPr eaLnBrk="1"/>
            <a:endParaRPr altLang="es-AR" smtClean="0">
              <a:latin typeface="Times New Roman" pitchFamily="16" charset="0"/>
              <a:ea typeface="SimSun" charset="-122"/>
              <a:cs typeface="Mangal"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95325"/>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16387" name="2 Marcador de notas"/>
          <p:cNvSpPr txBox="1">
            <a:spLocks noGrp="1"/>
          </p:cNvSpPr>
          <p:nvPr>
            <p:ph type="body" sz="quarter" idx="1"/>
          </p:nvPr>
        </p:nvSpPr>
        <p:spPr>
          <a:xfrm>
            <a:off x="685800" y="4343400"/>
            <a:ext cx="5484813" cy="4114800"/>
          </a:xfrm>
          <a:ln/>
        </p:spPr>
        <p:txBody>
          <a:bodyPr>
            <a:spAutoFit/>
          </a:bodyPr>
          <a:lstStyle/>
          <a:p>
            <a:pPr eaLnBrk="1"/>
            <a:endParaRPr altLang="es-AR" smtClean="0">
              <a:latin typeface="Times New Roman" pitchFamily="16" charset="0"/>
              <a:ea typeface="SimSun" charset="-122"/>
              <a:cs typeface="Mangal"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95325"/>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18435" name="2 Marcador de notas"/>
          <p:cNvSpPr txBox="1">
            <a:spLocks noGrp="1"/>
          </p:cNvSpPr>
          <p:nvPr>
            <p:ph type="body" sz="quarter" idx="1"/>
          </p:nvPr>
        </p:nvSpPr>
        <p:spPr>
          <a:xfrm>
            <a:off x="685800" y="4343400"/>
            <a:ext cx="5484813" cy="4114800"/>
          </a:xfrm>
          <a:ln/>
        </p:spPr>
        <p:txBody>
          <a:bodyPr>
            <a:spAutoFit/>
          </a:bodyPr>
          <a:lstStyle/>
          <a:p>
            <a:pPr eaLnBrk="1"/>
            <a:endParaRPr altLang="es-AR" smtClean="0">
              <a:latin typeface="Times New Roman" pitchFamily="16" charset="0"/>
              <a:ea typeface="SimSun" charset="-122"/>
              <a:cs typeface="Mangal"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95325"/>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20483" name="2 Marcador de notas"/>
          <p:cNvSpPr txBox="1">
            <a:spLocks noGrp="1"/>
          </p:cNvSpPr>
          <p:nvPr>
            <p:ph type="body" sz="quarter" idx="1"/>
          </p:nvPr>
        </p:nvSpPr>
        <p:spPr>
          <a:xfrm>
            <a:off x="685800" y="4343400"/>
            <a:ext cx="5484813" cy="4114800"/>
          </a:xfrm>
          <a:ln/>
        </p:spPr>
        <p:txBody>
          <a:bodyPr>
            <a:spAutoFit/>
          </a:bodyPr>
          <a:lstStyle/>
          <a:p>
            <a:pPr eaLnBrk="1"/>
            <a:endParaRPr altLang="es-AR" smtClean="0">
              <a:latin typeface="Times New Roman" pitchFamily="16" charset="0"/>
              <a:ea typeface="SimSun" charset="-122"/>
              <a:cs typeface="Mangal"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68 Marcador de fecha"/>
          <p:cNvSpPr txBox="1">
            <a:spLocks noGrp="1"/>
          </p:cNvSpPr>
          <p:nvPr>
            <p:ph type="dt" sz="half" idx="10"/>
          </p:nvPr>
        </p:nvSpPr>
        <p:spPr>
          <a:ln/>
        </p:spPr>
        <p:txBody>
          <a:bodyPr/>
          <a:lstStyle>
            <a:lvl1pPr>
              <a:defRPr/>
            </a:lvl1pPr>
          </a:lstStyle>
          <a:p>
            <a:pPr>
              <a:defRPr/>
            </a:pPr>
            <a:endParaRPr/>
          </a:p>
        </p:txBody>
      </p:sp>
      <p:sp>
        <p:nvSpPr>
          <p:cNvPr id="5" name="69 Marcador de pie de página"/>
          <p:cNvSpPr txBox="1">
            <a:spLocks noGrp="1"/>
          </p:cNvSpPr>
          <p:nvPr>
            <p:ph type="ftr" sz="quarter" idx="11"/>
          </p:nvPr>
        </p:nvSpPr>
        <p:spPr>
          <a:ln/>
        </p:spPr>
        <p:txBody>
          <a:bodyPr/>
          <a:lstStyle>
            <a:lvl1pPr>
              <a:defRPr/>
            </a:lvl1pPr>
          </a:lstStyle>
          <a:p>
            <a:pPr>
              <a:defRPr/>
            </a:pPr>
            <a:endParaRPr/>
          </a:p>
        </p:txBody>
      </p:sp>
      <p:sp>
        <p:nvSpPr>
          <p:cNvPr id="6" name="70 Marcador de número de diapositiva"/>
          <p:cNvSpPr txBox="1">
            <a:spLocks noGrp="1"/>
          </p:cNvSpPr>
          <p:nvPr>
            <p:ph type="sldNum" sz="quarter" idx="12"/>
          </p:nvPr>
        </p:nvSpPr>
        <p:spPr>
          <a:ln/>
        </p:spPr>
        <p:txBody>
          <a:bodyPr/>
          <a:lstStyle>
            <a:lvl1pPr>
              <a:defRPr/>
            </a:lvl1pPr>
          </a:lstStyle>
          <a:p>
            <a:fld id="{1E6415A6-6172-4D83-957B-B9B90DFC682F}" type="slidenum">
              <a:rPr lang="es-MX" altLang="es-AR"/>
              <a:pPr/>
              <a:t>‹Nº›</a:t>
            </a:fld>
            <a:endParaRPr lang="es-MX" altLang="es-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68 Marcador de fecha"/>
          <p:cNvSpPr txBox="1">
            <a:spLocks noGrp="1"/>
          </p:cNvSpPr>
          <p:nvPr>
            <p:ph type="dt" sz="half" idx="10"/>
          </p:nvPr>
        </p:nvSpPr>
        <p:spPr>
          <a:ln/>
        </p:spPr>
        <p:txBody>
          <a:bodyPr/>
          <a:lstStyle>
            <a:lvl1pPr>
              <a:defRPr/>
            </a:lvl1pPr>
          </a:lstStyle>
          <a:p>
            <a:pPr>
              <a:defRPr/>
            </a:pPr>
            <a:endParaRPr/>
          </a:p>
        </p:txBody>
      </p:sp>
      <p:sp>
        <p:nvSpPr>
          <p:cNvPr id="5" name="69 Marcador de pie de página"/>
          <p:cNvSpPr txBox="1">
            <a:spLocks noGrp="1"/>
          </p:cNvSpPr>
          <p:nvPr>
            <p:ph type="ftr" sz="quarter" idx="11"/>
          </p:nvPr>
        </p:nvSpPr>
        <p:spPr>
          <a:ln/>
        </p:spPr>
        <p:txBody>
          <a:bodyPr/>
          <a:lstStyle>
            <a:lvl1pPr>
              <a:defRPr/>
            </a:lvl1pPr>
          </a:lstStyle>
          <a:p>
            <a:pPr>
              <a:defRPr/>
            </a:pPr>
            <a:endParaRPr/>
          </a:p>
        </p:txBody>
      </p:sp>
      <p:sp>
        <p:nvSpPr>
          <p:cNvPr id="6" name="70 Marcador de número de diapositiva"/>
          <p:cNvSpPr txBox="1">
            <a:spLocks noGrp="1"/>
          </p:cNvSpPr>
          <p:nvPr>
            <p:ph type="sldNum" sz="quarter" idx="12"/>
          </p:nvPr>
        </p:nvSpPr>
        <p:spPr>
          <a:ln/>
        </p:spPr>
        <p:txBody>
          <a:bodyPr/>
          <a:lstStyle>
            <a:lvl1pPr>
              <a:defRPr/>
            </a:lvl1pPr>
          </a:lstStyle>
          <a:p>
            <a:fld id="{3CE2170C-6717-44D3-97EF-28A706D21AC6}" type="slidenum">
              <a:rPr lang="es-MX" altLang="es-AR"/>
              <a:pPr/>
              <a:t>‹Nº›</a:t>
            </a:fld>
            <a:endParaRPr lang="es-MX" altLang="es-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30175"/>
            <a:ext cx="2055813" cy="5994400"/>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130175"/>
            <a:ext cx="6019800" cy="5994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68 Marcador de fecha"/>
          <p:cNvSpPr txBox="1">
            <a:spLocks noGrp="1"/>
          </p:cNvSpPr>
          <p:nvPr>
            <p:ph type="dt" sz="half" idx="10"/>
          </p:nvPr>
        </p:nvSpPr>
        <p:spPr>
          <a:ln/>
        </p:spPr>
        <p:txBody>
          <a:bodyPr/>
          <a:lstStyle>
            <a:lvl1pPr>
              <a:defRPr/>
            </a:lvl1pPr>
          </a:lstStyle>
          <a:p>
            <a:pPr>
              <a:defRPr/>
            </a:pPr>
            <a:endParaRPr/>
          </a:p>
        </p:txBody>
      </p:sp>
      <p:sp>
        <p:nvSpPr>
          <p:cNvPr id="5" name="69 Marcador de pie de página"/>
          <p:cNvSpPr txBox="1">
            <a:spLocks noGrp="1"/>
          </p:cNvSpPr>
          <p:nvPr>
            <p:ph type="ftr" sz="quarter" idx="11"/>
          </p:nvPr>
        </p:nvSpPr>
        <p:spPr>
          <a:ln/>
        </p:spPr>
        <p:txBody>
          <a:bodyPr/>
          <a:lstStyle>
            <a:lvl1pPr>
              <a:defRPr/>
            </a:lvl1pPr>
          </a:lstStyle>
          <a:p>
            <a:pPr>
              <a:defRPr/>
            </a:pPr>
            <a:endParaRPr/>
          </a:p>
        </p:txBody>
      </p:sp>
      <p:sp>
        <p:nvSpPr>
          <p:cNvPr id="6" name="70 Marcador de número de diapositiva"/>
          <p:cNvSpPr txBox="1">
            <a:spLocks noGrp="1"/>
          </p:cNvSpPr>
          <p:nvPr>
            <p:ph type="sldNum" sz="quarter" idx="12"/>
          </p:nvPr>
        </p:nvSpPr>
        <p:spPr>
          <a:ln/>
        </p:spPr>
        <p:txBody>
          <a:bodyPr/>
          <a:lstStyle>
            <a:lvl1pPr>
              <a:defRPr/>
            </a:lvl1pPr>
          </a:lstStyle>
          <a:p>
            <a:fld id="{8FABBF63-D25D-403F-A2BD-88FFD07E0BE5}" type="slidenum">
              <a:rPr lang="es-MX" altLang="es-AR"/>
              <a:pPr/>
              <a:t>‹Nº›</a:t>
            </a:fld>
            <a:endParaRPr lang="es-MX" altLang="es-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66 Marcador de fecha"/>
          <p:cNvSpPr txBox="1">
            <a:spLocks noGrp="1"/>
          </p:cNvSpPr>
          <p:nvPr>
            <p:ph type="dt" sz="half" idx="10"/>
          </p:nvPr>
        </p:nvSpPr>
        <p:spPr>
          <a:ln/>
        </p:spPr>
        <p:txBody>
          <a:bodyPr/>
          <a:lstStyle>
            <a:lvl1pPr>
              <a:defRPr/>
            </a:lvl1pPr>
          </a:lstStyle>
          <a:p>
            <a:pPr>
              <a:defRPr/>
            </a:pPr>
            <a:endParaRPr/>
          </a:p>
        </p:txBody>
      </p:sp>
      <p:sp>
        <p:nvSpPr>
          <p:cNvPr id="5" name="67 Marcador de pie de página"/>
          <p:cNvSpPr txBox="1">
            <a:spLocks noGrp="1"/>
          </p:cNvSpPr>
          <p:nvPr>
            <p:ph type="ftr" sz="quarter" idx="11"/>
          </p:nvPr>
        </p:nvSpPr>
        <p:spPr>
          <a:ln/>
        </p:spPr>
        <p:txBody>
          <a:bodyPr/>
          <a:lstStyle>
            <a:lvl1pPr>
              <a:defRPr/>
            </a:lvl1pPr>
          </a:lstStyle>
          <a:p>
            <a:pPr>
              <a:defRPr/>
            </a:pPr>
            <a:endParaRPr/>
          </a:p>
        </p:txBody>
      </p:sp>
      <p:sp>
        <p:nvSpPr>
          <p:cNvPr id="6" name="68 Marcador de número de diapositiva"/>
          <p:cNvSpPr txBox="1">
            <a:spLocks noGrp="1"/>
          </p:cNvSpPr>
          <p:nvPr>
            <p:ph type="sldNum" sz="quarter" idx="12"/>
          </p:nvPr>
        </p:nvSpPr>
        <p:spPr>
          <a:ln/>
        </p:spPr>
        <p:txBody>
          <a:bodyPr/>
          <a:lstStyle>
            <a:lvl1pPr>
              <a:defRPr/>
            </a:lvl1pPr>
          </a:lstStyle>
          <a:p>
            <a:fld id="{06DB8F98-5EBA-4618-9647-7197D3B8E293}" type="slidenum">
              <a:rPr lang="es-MX" altLang="es-AR"/>
              <a:pPr/>
              <a:t>‹Nº›</a:t>
            </a:fld>
            <a:endParaRPr lang="es-MX" altLang="es-A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66 Marcador de fecha"/>
          <p:cNvSpPr txBox="1">
            <a:spLocks noGrp="1"/>
          </p:cNvSpPr>
          <p:nvPr>
            <p:ph type="dt" sz="half" idx="10"/>
          </p:nvPr>
        </p:nvSpPr>
        <p:spPr>
          <a:ln/>
        </p:spPr>
        <p:txBody>
          <a:bodyPr/>
          <a:lstStyle>
            <a:lvl1pPr>
              <a:defRPr/>
            </a:lvl1pPr>
          </a:lstStyle>
          <a:p>
            <a:pPr>
              <a:defRPr/>
            </a:pPr>
            <a:endParaRPr/>
          </a:p>
        </p:txBody>
      </p:sp>
      <p:sp>
        <p:nvSpPr>
          <p:cNvPr id="5" name="67 Marcador de pie de página"/>
          <p:cNvSpPr txBox="1">
            <a:spLocks noGrp="1"/>
          </p:cNvSpPr>
          <p:nvPr>
            <p:ph type="ftr" sz="quarter" idx="11"/>
          </p:nvPr>
        </p:nvSpPr>
        <p:spPr>
          <a:ln/>
        </p:spPr>
        <p:txBody>
          <a:bodyPr/>
          <a:lstStyle>
            <a:lvl1pPr>
              <a:defRPr/>
            </a:lvl1pPr>
          </a:lstStyle>
          <a:p>
            <a:pPr>
              <a:defRPr/>
            </a:pPr>
            <a:endParaRPr/>
          </a:p>
        </p:txBody>
      </p:sp>
      <p:sp>
        <p:nvSpPr>
          <p:cNvPr id="6" name="68 Marcador de número de diapositiva"/>
          <p:cNvSpPr txBox="1">
            <a:spLocks noGrp="1"/>
          </p:cNvSpPr>
          <p:nvPr>
            <p:ph type="sldNum" sz="quarter" idx="12"/>
          </p:nvPr>
        </p:nvSpPr>
        <p:spPr>
          <a:ln/>
        </p:spPr>
        <p:txBody>
          <a:bodyPr/>
          <a:lstStyle>
            <a:lvl1pPr>
              <a:defRPr/>
            </a:lvl1pPr>
          </a:lstStyle>
          <a:p>
            <a:fld id="{18B86505-4A11-4E16-9251-EDE97A50B82C}" type="slidenum">
              <a:rPr lang="es-MX" altLang="es-AR"/>
              <a:pPr/>
              <a:t>‹Nº›</a:t>
            </a:fld>
            <a:endParaRPr lang="es-MX" altLang="es-A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66 Marcador de fecha"/>
          <p:cNvSpPr txBox="1">
            <a:spLocks noGrp="1"/>
          </p:cNvSpPr>
          <p:nvPr>
            <p:ph type="dt" sz="half" idx="10"/>
          </p:nvPr>
        </p:nvSpPr>
        <p:spPr>
          <a:ln/>
        </p:spPr>
        <p:txBody>
          <a:bodyPr/>
          <a:lstStyle>
            <a:lvl1pPr>
              <a:defRPr/>
            </a:lvl1pPr>
          </a:lstStyle>
          <a:p>
            <a:pPr>
              <a:defRPr/>
            </a:pPr>
            <a:endParaRPr/>
          </a:p>
        </p:txBody>
      </p:sp>
      <p:sp>
        <p:nvSpPr>
          <p:cNvPr id="5" name="67 Marcador de pie de página"/>
          <p:cNvSpPr txBox="1">
            <a:spLocks noGrp="1"/>
          </p:cNvSpPr>
          <p:nvPr>
            <p:ph type="ftr" sz="quarter" idx="11"/>
          </p:nvPr>
        </p:nvSpPr>
        <p:spPr>
          <a:ln/>
        </p:spPr>
        <p:txBody>
          <a:bodyPr/>
          <a:lstStyle>
            <a:lvl1pPr>
              <a:defRPr/>
            </a:lvl1pPr>
          </a:lstStyle>
          <a:p>
            <a:pPr>
              <a:defRPr/>
            </a:pPr>
            <a:endParaRPr/>
          </a:p>
        </p:txBody>
      </p:sp>
      <p:sp>
        <p:nvSpPr>
          <p:cNvPr id="6" name="68 Marcador de número de diapositiva"/>
          <p:cNvSpPr txBox="1">
            <a:spLocks noGrp="1"/>
          </p:cNvSpPr>
          <p:nvPr>
            <p:ph type="sldNum" sz="quarter" idx="12"/>
          </p:nvPr>
        </p:nvSpPr>
        <p:spPr>
          <a:ln/>
        </p:spPr>
        <p:txBody>
          <a:bodyPr/>
          <a:lstStyle>
            <a:lvl1pPr>
              <a:defRPr/>
            </a:lvl1pPr>
          </a:lstStyle>
          <a:p>
            <a:fld id="{CC58C944-D21F-4D0E-A508-6D142BE99C10}" type="slidenum">
              <a:rPr lang="es-MX" altLang="es-AR"/>
              <a:pPr/>
              <a:t>‹Nº›</a:t>
            </a:fld>
            <a:endParaRPr lang="es-MX" altLang="es-A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66 Marcador de fecha"/>
          <p:cNvSpPr txBox="1">
            <a:spLocks noGrp="1"/>
          </p:cNvSpPr>
          <p:nvPr>
            <p:ph type="dt" sz="half" idx="10"/>
          </p:nvPr>
        </p:nvSpPr>
        <p:spPr>
          <a:ln/>
        </p:spPr>
        <p:txBody>
          <a:bodyPr/>
          <a:lstStyle>
            <a:lvl1pPr>
              <a:defRPr/>
            </a:lvl1pPr>
          </a:lstStyle>
          <a:p>
            <a:pPr>
              <a:defRPr/>
            </a:pPr>
            <a:endParaRPr/>
          </a:p>
        </p:txBody>
      </p:sp>
      <p:sp>
        <p:nvSpPr>
          <p:cNvPr id="6" name="67 Marcador de pie de página"/>
          <p:cNvSpPr txBox="1">
            <a:spLocks noGrp="1"/>
          </p:cNvSpPr>
          <p:nvPr>
            <p:ph type="ftr" sz="quarter" idx="11"/>
          </p:nvPr>
        </p:nvSpPr>
        <p:spPr>
          <a:ln/>
        </p:spPr>
        <p:txBody>
          <a:bodyPr/>
          <a:lstStyle>
            <a:lvl1pPr>
              <a:defRPr/>
            </a:lvl1pPr>
          </a:lstStyle>
          <a:p>
            <a:pPr>
              <a:defRPr/>
            </a:pPr>
            <a:endParaRPr/>
          </a:p>
        </p:txBody>
      </p:sp>
      <p:sp>
        <p:nvSpPr>
          <p:cNvPr id="7" name="68 Marcador de número de diapositiva"/>
          <p:cNvSpPr txBox="1">
            <a:spLocks noGrp="1"/>
          </p:cNvSpPr>
          <p:nvPr>
            <p:ph type="sldNum" sz="quarter" idx="12"/>
          </p:nvPr>
        </p:nvSpPr>
        <p:spPr>
          <a:ln/>
        </p:spPr>
        <p:txBody>
          <a:bodyPr/>
          <a:lstStyle>
            <a:lvl1pPr>
              <a:defRPr/>
            </a:lvl1pPr>
          </a:lstStyle>
          <a:p>
            <a:fld id="{51A1985F-BD71-4B0C-B974-8584E88FD8E0}" type="slidenum">
              <a:rPr lang="es-MX" altLang="es-AR"/>
              <a:pPr/>
              <a:t>‹Nº›</a:t>
            </a:fld>
            <a:endParaRPr lang="es-MX" altLang="es-A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6 Marcador de fecha"/>
          <p:cNvSpPr txBox="1">
            <a:spLocks noGrp="1"/>
          </p:cNvSpPr>
          <p:nvPr>
            <p:ph type="dt" sz="half" idx="10"/>
          </p:nvPr>
        </p:nvSpPr>
        <p:spPr>
          <a:ln/>
        </p:spPr>
        <p:txBody>
          <a:bodyPr/>
          <a:lstStyle>
            <a:lvl1pPr>
              <a:defRPr/>
            </a:lvl1pPr>
          </a:lstStyle>
          <a:p>
            <a:pPr>
              <a:defRPr/>
            </a:pPr>
            <a:endParaRPr/>
          </a:p>
        </p:txBody>
      </p:sp>
      <p:sp>
        <p:nvSpPr>
          <p:cNvPr id="8" name="67 Marcador de pie de página"/>
          <p:cNvSpPr txBox="1">
            <a:spLocks noGrp="1"/>
          </p:cNvSpPr>
          <p:nvPr>
            <p:ph type="ftr" sz="quarter" idx="11"/>
          </p:nvPr>
        </p:nvSpPr>
        <p:spPr>
          <a:ln/>
        </p:spPr>
        <p:txBody>
          <a:bodyPr/>
          <a:lstStyle>
            <a:lvl1pPr>
              <a:defRPr/>
            </a:lvl1pPr>
          </a:lstStyle>
          <a:p>
            <a:pPr>
              <a:defRPr/>
            </a:pPr>
            <a:endParaRPr/>
          </a:p>
        </p:txBody>
      </p:sp>
      <p:sp>
        <p:nvSpPr>
          <p:cNvPr id="9" name="68 Marcador de número de diapositiva"/>
          <p:cNvSpPr txBox="1">
            <a:spLocks noGrp="1"/>
          </p:cNvSpPr>
          <p:nvPr>
            <p:ph type="sldNum" sz="quarter" idx="12"/>
          </p:nvPr>
        </p:nvSpPr>
        <p:spPr>
          <a:ln/>
        </p:spPr>
        <p:txBody>
          <a:bodyPr/>
          <a:lstStyle>
            <a:lvl1pPr>
              <a:defRPr/>
            </a:lvl1pPr>
          </a:lstStyle>
          <a:p>
            <a:fld id="{A52E5180-A2A8-4A75-B729-B1B569E1D1A9}" type="slidenum">
              <a:rPr lang="es-MX" altLang="es-AR"/>
              <a:pPr/>
              <a:t>‹Nº›</a:t>
            </a:fld>
            <a:endParaRPr lang="es-MX" altLang="es-AR"/>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66 Marcador de fecha"/>
          <p:cNvSpPr txBox="1">
            <a:spLocks noGrp="1"/>
          </p:cNvSpPr>
          <p:nvPr>
            <p:ph type="dt" sz="half" idx="10"/>
          </p:nvPr>
        </p:nvSpPr>
        <p:spPr>
          <a:ln/>
        </p:spPr>
        <p:txBody>
          <a:bodyPr/>
          <a:lstStyle>
            <a:lvl1pPr>
              <a:defRPr/>
            </a:lvl1pPr>
          </a:lstStyle>
          <a:p>
            <a:pPr>
              <a:defRPr/>
            </a:pPr>
            <a:endParaRPr/>
          </a:p>
        </p:txBody>
      </p:sp>
      <p:sp>
        <p:nvSpPr>
          <p:cNvPr id="4" name="67 Marcador de pie de página"/>
          <p:cNvSpPr txBox="1">
            <a:spLocks noGrp="1"/>
          </p:cNvSpPr>
          <p:nvPr>
            <p:ph type="ftr" sz="quarter" idx="11"/>
          </p:nvPr>
        </p:nvSpPr>
        <p:spPr>
          <a:ln/>
        </p:spPr>
        <p:txBody>
          <a:bodyPr/>
          <a:lstStyle>
            <a:lvl1pPr>
              <a:defRPr/>
            </a:lvl1pPr>
          </a:lstStyle>
          <a:p>
            <a:pPr>
              <a:defRPr/>
            </a:pPr>
            <a:endParaRPr/>
          </a:p>
        </p:txBody>
      </p:sp>
      <p:sp>
        <p:nvSpPr>
          <p:cNvPr id="5" name="68 Marcador de número de diapositiva"/>
          <p:cNvSpPr txBox="1">
            <a:spLocks noGrp="1"/>
          </p:cNvSpPr>
          <p:nvPr>
            <p:ph type="sldNum" sz="quarter" idx="12"/>
          </p:nvPr>
        </p:nvSpPr>
        <p:spPr>
          <a:ln/>
        </p:spPr>
        <p:txBody>
          <a:bodyPr/>
          <a:lstStyle>
            <a:lvl1pPr>
              <a:defRPr/>
            </a:lvl1pPr>
          </a:lstStyle>
          <a:p>
            <a:fld id="{635DEA59-951C-4B68-B561-FB3CD96EF541}" type="slidenum">
              <a:rPr lang="es-MX" altLang="es-AR"/>
              <a:pPr/>
              <a:t>‹Nº›</a:t>
            </a:fld>
            <a:endParaRPr lang="es-MX" altLang="es-AR"/>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66 Marcador de fecha"/>
          <p:cNvSpPr txBox="1">
            <a:spLocks noGrp="1"/>
          </p:cNvSpPr>
          <p:nvPr>
            <p:ph type="dt" sz="half" idx="10"/>
          </p:nvPr>
        </p:nvSpPr>
        <p:spPr>
          <a:ln/>
        </p:spPr>
        <p:txBody>
          <a:bodyPr/>
          <a:lstStyle>
            <a:lvl1pPr>
              <a:defRPr/>
            </a:lvl1pPr>
          </a:lstStyle>
          <a:p>
            <a:pPr>
              <a:defRPr/>
            </a:pPr>
            <a:endParaRPr/>
          </a:p>
        </p:txBody>
      </p:sp>
      <p:sp>
        <p:nvSpPr>
          <p:cNvPr id="3" name="67 Marcador de pie de página"/>
          <p:cNvSpPr txBox="1">
            <a:spLocks noGrp="1"/>
          </p:cNvSpPr>
          <p:nvPr>
            <p:ph type="ftr" sz="quarter" idx="11"/>
          </p:nvPr>
        </p:nvSpPr>
        <p:spPr>
          <a:ln/>
        </p:spPr>
        <p:txBody>
          <a:bodyPr/>
          <a:lstStyle>
            <a:lvl1pPr>
              <a:defRPr/>
            </a:lvl1pPr>
          </a:lstStyle>
          <a:p>
            <a:pPr>
              <a:defRPr/>
            </a:pPr>
            <a:endParaRPr/>
          </a:p>
        </p:txBody>
      </p:sp>
      <p:sp>
        <p:nvSpPr>
          <p:cNvPr id="4" name="68 Marcador de número de diapositiva"/>
          <p:cNvSpPr txBox="1">
            <a:spLocks noGrp="1"/>
          </p:cNvSpPr>
          <p:nvPr>
            <p:ph type="sldNum" sz="quarter" idx="12"/>
          </p:nvPr>
        </p:nvSpPr>
        <p:spPr>
          <a:ln/>
        </p:spPr>
        <p:txBody>
          <a:bodyPr/>
          <a:lstStyle>
            <a:lvl1pPr>
              <a:defRPr/>
            </a:lvl1pPr>
          </a:lstStyle>
          <a:p>
            <a:fld id="{3C59644F-6301-4D76-AAD6-45CD72819A73}" type="slidenum">
              <a:rPr lang="es-MX" altLang="es-AR"/>
              <a:pPr/>
              <a:t>‹Nº›</a:t>
            </a:fld>
            <a:endParaRPr lang="es-MX" altLang="es-AR"/>
          </a:p>
        </p:txBody>
      </p:sp>
    </p:spTree>
  </p:cSld>
  <p:clrMapOvr>
    <a:masterClrMapping/>
  </p:clrMapOvr>
  <p:transition spd="slow"/>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66 Marcador de fecha"/>
          <p:cNvSpPr txBox="1">
            <a:spLocks noGrp="1"/>
          </p:cNvSpPr>
          <p:nvPr>
            <p:ph type="dt" sz="half" idx="10"/>
          </p:nvPr>
        </p:nvSpPr>
        <p:spPr>
          <a:ln/>
        </p:spPr>
        <p:txBody>
          <a:bodyPr/>
          <a:lstStyle>
            <a:lvl1pPr>
              <a:defRPr/>
            </a:lvl1pPr>
          </a:lstStyle>
          <a:p>
            <a:pPr>
              <a:defRPr/>
            </a:pPr>
            <a:endParaRPr/>
          </a:p>
        </p:txBody>
      </p:sp>
      <p:sp>
        <p:nvSpPr>
          <p:cNvPr id="6" name="67 Marcador de pie de página"/>
          <p:cNvSpPr txBox="1">
            <a:spLocks noGrp="1"/>
          </p:cNvSpPr>
          <p:nvPr>
            <p:ph type="ftr" sz="quarter" idx="11"/>
          </p:nvPr>
        </p:nvSpPr>
        <p:spPr>
          <a:ln/>
        </p:spPr>
        <p:txBody>
          <a:bodyPr/>
          <a:lstStyle>
            <a:lvl1pPr>
              <a:defRPr/>
            </a:lvl1pPr>
          </a:lstStyle>
          <a:p>
            <a:pPr>
              <a:defRPr/>
            </a:pPr>
            <a:endParaRPr/>
          </a:p>
        </p:txBody>
      </p:sp>
      <p:sp>
        <p:nvSpPr>
          <p:cNvPr id="7" name="68 Marcador de número de diapositiva"/>
          <p:cNvSpPr txBox="1">
            <a:spLocks noGrp="1"/>
          </p:cNvSpPr>
          <p:nvPr>
            <p:ph type="sldNum" sz="quarter" idx="12"/>
          </p:nvPr>
        </p:nvSpPr>
        <p:spPr>
          <a:ln/>
        </p:spPr>
        <p:txBody>
          <a:bodyPr/>
          <a:lstStyle>
            <a:lvl1pPr>
              <a:defRPr/>
            </a:lvl1pPr>
          </a:lstStyle>
          <a:p>
            <a:fld id="{BCAC0E8A-D36D-4E8D-B9B1-AFA534DDF67F}" type="slidenum">
              <a:rPr lang="es-MX" altLang="es-AR"/>
              <a:pPr/>
              <a:t>‹Nº›</a:t>
            </a:fld>
            <a:endParaRPr lang="es-MX" altLang="es-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68 Marcador de fecha"/>
          <p:cNvSpPr txBox="1">
            <a:spLocks noGrp="1"/>
          </p:cNvSpPr>
          <p:nvPr>
            <p:ph type="dt" sz="half" idx="10"/>
          </p:nvPr>
        </p:nvSpPr>
        <p:spPr>
          <a:ln/>
        </p:spPr>
        <p:txBody>
          <a:bodyPr/>
          <a:lstStyle>
            <a:lvl1pPr>
              <a:defRPr/>
            </a:lvl1pPr>
          </a:lstStyle>
          <a:p>
            <a:pPr>
              <a:defRPr/>
            </a:pPr>
            <a:endParaRPr/>
          </a:p>
        </p:txBody>
      </p:sp>
      <p:sp>
        <p:nvSpPr>
          <p:cNvPr id="5" name="69 Marcador de pie de página"/>
          <p:cNvSpPr txBox="1">
            <a:spLocks noGrp="1"/>
          </p:cNvSpPr>
          <p:nvPr>
            <p:ph type="ftr" sz="quarter" idx="11"/>
          </p:nvPr>
        </p:nvSpPr>
        <p:spPr>
          <a:ln/>
        </p:spPr>
        <p:txBody>
          <a:bodyPr/>
          <a:lstStyle>
            <a:lvl1pPr>
              <a:defRPr/>
            </a:lvl1pPr>
          </a:lstStyle>
          <a:p>
            <a:pPr>
              <a:defRPr/>
            </a:pPr>
            <a:endParaRPr/>
          </a:p>
        </p:txBody>
      </p:sp>
      <p:sp>
        <p:nvSpPr>
          <p:cNvPr id="6" name="70 Marcador de número de diapositiva"/>
          <p:cNvSpPr txBox="1">
            <a:spLocks noGrp="1"/>
          </p:cNvSpPr>
          <p:nvPr>
            <p:ph type="sldNum" sz="quarter" idx="12"/>
          </p:nvPr>
        </p:nvSpPr>
        <p:spPr>
          <a:ln/>
        </p:spPr>
        <p:txBody>
          <a:bodyPr/>
          <a:lstStyle>
            <a:lvl1pPr>
              <a:defRPr/>
            </a:lvl1pPr>
          </a:lstStyle>
          <a:p>
            <a:fld id="{562827C6-821C-4DD9-9370-FD873BBA43AB}" type="slidenum">
              <a:rPr lang="es-MX" altLang="es-AR"/>
              <a:pPr/>
              <a:t>‹Nº›</a:t>
            </a:fld>
            <a:endParaRPr lang="es-MX" altLang="es-A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66 Marcador de fecha"/>
          <p:cNvSpPr txBox="1">
            <a:spLocks noGrp="1"/>
          </p:cNvSpPr>
          <p:nvPr>
            <p:ph type="dt" sz="half" idx="10"/>
          </p:nvPr>
        </p:nvSpPr>
        <p:spPr>
          <a:ln/>
        </p:spPr>
        <p:txBody>
          <a:bodyPr/>
          <a:lstStyle>
            <a:lvl1pPr>
              <a:defRPr/>
            </a:lvl1pPr>
          </a:lstStyle>
          <a:p>
            <a:pPr>
              <a:defRPr/>
            </a:pPr>
            <a:endParaRPr/>
          </a:p>
        </p:txBody>
      </p:sp>
      <p:sp>
        <p:nvSpPr>
          <p:cNvPr id="6" name="67 Marcador de pie de página"/>
          <p:cNvSpPr txBox="1">
            <a:spLocks noGrp="1"/>
          </p:cNvSpPr>
          <p:nvPr>
            <p:ph type="ftr" sz="quarter" idx="11"/>
          </p:nvPr>
        </p:nvSpPr>
        <p:spPr>
          <a:ln/>
        </p:spPr>
        <p:txBody>
          <a:bodyPr/>
          <a:lstStyle>
            <a:lvl1pPr>
              <a:defRPr/>
            </a:lvl1pPr>
          </a:lstStyle>
          <a:p>
            <a:pPr>
              <a:defRPr/>
            </a:pPr>
            <a:endParaRPr/>
          </a:p>
        </p:txBody>
      </p:sp>
      <p:sp>
        <p:nvSpPr>
          <p:cNvPr id="7" name="68 Marcador de número de diapositiva"/>
          <p:cNvSpPr txBox="1">
            <a:spLocks noGrp="1"/>
          </p:cNvSpPr>
          <p:nvPr>
            <p:ph type="sldNum" sz="quarter" idx="12"/>
          </p:nvPr>
        </p:nvSpPr>
        <p:spPr>
          <a:ln/>
        </p:spPr>
        <p:txBody>
          <a:bodyPr/>
          <a:lstStyle>
            <a:lvl1pPr>
              <a:defRPr/>
            </a:lvl1pPr>
          </a:lstStyle>
          <a:p>
            <a:fld id="{1AD77D10-5A5A-4D96-AA74-93FAC50BCC92}" type="slidenum">
              <a:rPr lang="es-MX" altLang="es-AR"/>
              <a:pPr/>
              <a:t>‹Nº›</a:t>
            </a:fld>
            <a:endParaRPr lang="es-MX" altLang="es-AR"/>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66 Marcador de fecha"/>
          <p:cNvSpPr txBox="1">
            <a:spLocks noGrp="1"/>
          </p:cNvSpPr>
          <p:nvPr>
            <p:ph type="dt" sz="half" idx="10"/>
          </p:nvPr>
        </p:nvSpPr>
        <p:spPr>
          <a:ln/>
        </p:spPr>
        <p:txBody>
          <a:bodyPr/>
          <a:lstStyle>
            <a:lvl1pPr>
              <a:defRPr/>
            </a:lvl1pPr>
          </a:lstStyle>
          <a:p>
            <a:pPr>
              <a:defRPr/>
            </a:pPr>
            <a:endParaRPr/>
          </a:p>
        </p:txBody>
      </p:sp>
      <p:sp>
        <p:nvSpPr>
          <p:cNvPr id="5" name="67 Marcador de pie de página"/>
          <p:cNvSpPr txBox="1">
            <a:spLocks noGrp="1"/>
          </p:cNvSpPr>
          <p:nvPr>
            <p:ph type="ftr" sz="quarter" idx="11"/>
          </p:nvPr>
        </p:nvSpPr>
        <p:spPr>
          <a:ln/>
        </p:spPr>
        <p:txBody>
          <a:bodyPr/>
          <a:lstStyle>
            <a:lvl1pPr>
              <a:defRPr/>
            </a:lvl1pPr>
          </a:lstStyle>
          <a:p>
            <a:pPr>
              <a:defRPr/>
            </a:pPr>
            <a:endParaRPr/>
          </a:p>
        </p:txBody>
      </p:sp>
      <p:sp>
        <p:nvSpPr>
          <p:cNvPr id="6" name="68 Marcador de número de diapositiva"/>
          <p:cNvSpPr txBox="1">
            <a:spLocks noGrp="1"/>
          </p:cNvSpPr>
          <p:nvPr>
            <p:ph type="sldNum" sz="quarter" idx="12"/>
          </p:nvPr>
        </p:nvSpPr>
        <p:spPr>
          <a:ln/>
        </p:spPr>
        <p:txBody>
          <a:bodyPr/>
          <a:lstStyle>
            <a:lvl1pPr>
              <a:defRPr/>
            </a:lvl1pPr>
          </a:lstStyle>
          <a:p>
            <a:fld id="{92DCC72A-8754-4A8B-B3BD-0F0D32BCB9E4}" type="slidenum">
              <a:rPr lang="es-MX" altLang="es-AR"/>
              <a:pPr/>
              <a:t>‹Nº›</a:t>
            </a:fld>
            <a:endParaRPr lang="es-MX" altLang="es-AR"/>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604963"/>
            <a:ext cx="2055813" cy="452437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1604963"/>
            <a:ext cx="6019800" cy="45243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66 Marcador de fecha"/>
          <p:cNvSpPr txBox="1">
            <a:spLocks noGrp="1"/>
          </p:cNvSpPr>
          <p:nvPr>
            <p:ph type="dt" sz="half" idx="10"/>
          </p:nvPr>
        </p:nvSpPr>
        <p:spPr>
          <a:ln/>
        </p:spPr>
        <p:txBody>
          <a:bodyPr/>
          <a:lstStyle>
            <a:lvl1pPr>
              <a:defRPr/>
            </a:lvl1pPr>
          </a:lstStyle>
          <a:p>
            <a:pPr>
              <a:defRPr/>
            </a:pPr>
            <a:endParaRPr/>
          </a:p>
        </p:txBody>
      </p:sp>
      <p:sp>
        <p:nvSpPr>
          <p:cNvPr id="5" name="67 Marcador de pie de página"/>
          <p:cNvSpPr txBox="1">
            <a:spLocks noGrp="1"/>
          </p:cNvSpPr>
          <p:nvPr>
            <p:ph type="ftr" sz="quarter" idx="11"/>
          </p:nvPr>
        </p:nvSpPr>
        <p:spPr>
          <a:ln/>
        </p:spPr>
        <p:txBody>
          <a:bodyPr/>
          <a:lstStyle>
            <a:lvl1pPr>
              <a:defRPr/>
            </a:lvl1pPr>
          </a:lstStyle>
          <a:p>
            <a:pPr>
              <a:defRPr/>
            </a:pPr>
            <a:endParaRPr/>
          </a:p>
        </p:txBody>
      </p:sp>
      <p:sp>
        <p:nvSpPr>
          <p:cNvPr id="6" name="68 Marcador de número de diapositiva"/>
          <p:cNvSpPr txBox="1">
            <a:spLocks noGrp="1"/>
          </p:cNvSpPr>
          <p:nvPr>
            <p:ph type="sldNum" sz="quarter" idx="12"/>
          </p:nvPr>
        </p:nvSpPr>
        <p:spPr>
          <a:ln/>
        </p:spPr>
        <p:txBody>
          <a:bodyPr/>
          <a:lstStyle>
            <a:lvl1pPr>
              <a:defRPr/>
            </a:lvl1pPr>
          </a:lstStyle>
          <a:p>
            <a:fld id="{EB4E9A32-AAB7-4ADB-96F0-EEFEDD4D4072}" type="slidenum">
              <a:rPr lang="es-MX" altLang="es-AR"/>
              <a:pPr/>
              <a:t>‹Nº›</a:t>
            </a:fld>
            <a:endParaRPr lang="es-MX" altLang="es-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68 Marcador de fecha"/>
          <p:cNvSpPr txBox="1">
            <a:spLocks noGrp="1"/>
          </p:cNvSpPr>
          <p:nvPr>
            <p:ph type="dt" sz="half" idx="10"/>
          </p:nvPr>
        </p:nvSpPr>
        <p:spPr>
          <a:ln/>
        </p:spPr>
        <p:txBody>
          <a:bodyPr/>
          <a:lstStyle>
            <a:lvl1pPr>
              <a:defRPr/>
            </a:lvl1pPr>
          </a:lstStyle>
          <a:p>
            <a:pPr>
              <a:defRPr/>
            </a:pPr>
            <a:endParaRPr/>
          </a:p>
        </p:txBody>
      </p:sp>
      <p:sp>
        <p:nvSpPr>
          <p:cNvPr id="5" name="69 Marcador de pie de página"/>
          <p:cNvSpPr txBox="1">
            <a:spLocks noGrp="1"/>
          </p:cNvSpPr>
          <p:nvPr>
            <p:ph type="ftr" sz="quarter" idx="11"/>
          </p:nvPr>
        </p:nvSpPr>
        <p:spPr>
          <a:ln/>
        </p:spPr>
        <p:txBody>
          <a:bodyPr/>
          <a:lstStyle>
            <a:lvl1pPr>
              <a:defRPr/>
            </a:lvl1pPr>
          </a:lstStyle>
          <a:p>
            <a:pPr>
              <a:defRPr/>
            </a:pPr>
            <a:endParaRPr/>
          </a:p>
        </p:txBody>
      </p:sp>
      <p:sp>
        <p:nvSpPr>
          <p:cNvPr id="6" name="70 Marcador de número de diapositiva"/>
          <p:cNvSpPr txBox="1">
            <a:spLocks noGrp="1"/>
          </p:cNvSpPr>
          <p:nvPr>
            <p:ph type="sldNum" sz="quarter" idx="12"/>
          </p:nvPr>
        </p:nvSpPr>
        <p:spPr>
          <a:ln/>
        </p:spPr>
        <p:txBody>
          <a:bodyPr/>
          <a:lstStyle>
            <a:lvl1pPr>
              <a:defRPr/>
            </a:lvl1pPr>
          </a:lstStyle>
          <a:p>
            <a:fld id="{EE25FFF4-629F-4C1E-B661-D8A174110591}" type="slidenum">
              <a:rPr lang="es-MX" altLang="es-AR"/>
              <a:pPr/>
              <a:t>‹Nº›</a:t>
            </a:fld>
            <a:endParaRPr lang="es-MX" altLang="es-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68 Marcador de fecha"/>
          <p:cNvSpPr txBox="1">
            <a:spLocks noGrp="1"/>
          </p:cNvSpPr>
          <p:nvPr>
            <p:ph type="dt" sz="half" idx="10"/>
          </p:nvPr>
        </p:nvSpPr>
        <p:spPr>
          <a:ln/>
        </p:spPr>
        <p:txBody>
          <a:bodyPr/>
          <a:lstStyle>
            <a:lvl1pPr>
              <a:defRPr/>
            </a:lvl1pPr>
          </a:lstStyle>
          <a:p>
            <a:pPr>
              <a:defRPr/>
            </a:pPr>
            <a:endParaRPr/>
          </a:p>
        </p:txBody>
      </p:sp>
      <p:sp>
        <p:nvSpPr>
          <p:cNvPr id="6" name="69 Marcador de pie de página"/>
          <p:cNvSpPr txBox="1">
            <a:spLocks noGrp="1"/>
          </p:cNvSpPr>
          <p:nvPr>
            <p:ph type="ftr" sz="quarter" idx="11"/>
          </p:nvPr>
        </p:nvSpPr>
        <p:spPr>
          <a:ln/>
        </p:spPr>
        <p:txBody>
          <a:bodyPr/>
          <a:lstStyle>
            <a:lvl1pPr>
              <a:defRPr/>
            </a:lvl1pPr>
          </a:lstStyle>
          <a:p>
            <a:pPr>
              <a:defRPr/>
            </a:pPr>
            <a:endParaRPr/>
          </a:p>
        </p:txBody>
      </p:sp>
      <p:sp>
        <p:nvSpPr>
          <p:cNvPr id="7" name="70 Marcador de número de diapositiva"/>
          <p:cNvSpPr txBox="1">
            <a:spLocks noGrp="1"/>
          </p:cNvSpPr>
          <p:nvPr>
            <p:ph type="sldNum" sz="quarter" idx="12"/>
          </p:nvPr>
        </p:nvSpPr>
        <p:spPr>
          <a:ln/>
        </p:spPr>
        <p:txBody>
          <a:bodyPr/>
          <a:lstStyle>
            <a:lvl1pPr>
              <a:defRPr/>
            </a:lvl1pPr>
          </a:lstStyle>
          <a:p>
            <a:fld id="{C809F9EE-AF1C-4D64-97BD-DED4678B3296}" type="slidenum">
              <a:rPr lang="es-MX" altLang="es-AR"/>
              <a:pPr/>
              <a:t>‹Nº›</a:t>
            </a:fld>
            <a:endParaRPr lang="es-MX" altLang="es-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8 Marcador de fecha"/>
          <p:cNvSpPr txBox="1">
            <a:spLocks noGrp="1"/>
          </p:cNvSpPr>
          <p:nvPr>
            <p:ph type="dt" sz="half" idx="10"/>
          </p:nvPr>
        </p:nvSpPr>
        <p:spPr>
          <a:ln/>
        </p:spPr>
        <p:txBody>
          <a:bodyPr/>
          <a:lstStyle>
            <a:lvl1pPr>
              <a:defRPr/>
            </a:lvl1pPr>
          </a:lstStyle>
          <a:p>
            <a:pPr>
              <a:defRPr/>
            </a:pPr>
            <a:endParaRPr/>
          </a:p>
        </p:txBody>
      </p:sp>
      <p:sp>
        <p:nvSpPr>
          <p:cNvPr id="8" name="69 Marcador de pie de página"/>
          <p:cNvSpPr txBox="1">
            <a:spLocks noGrp="1"/>
          </p:cNvSpPr>
          <p:nvPr>
            <p:ph type="ftr" sz="quarter" idx="11"/>
          </p:nvPr>
        </p:nvSpPr>
        <p:spPr>
          <a:ln/>
        </p:spPr>
        <p:txBody>
          <a:bodyPr/>
          <a:lstStyle>
            <a:lvl1pPr>
              <a:defRPr/>
            </a:lvl1pPr>
          </a:lstStyle>
          <a:p>
            <a:pPr>
              <a:defRPr/>
            </a:pPr>
            <a:endParaRPr/>
          </a:p>
        </p:txBody>
      </p:sp>
      <p:sp>
        <p:nvSpPr>
          <p:cNvPr id="9" name="70 Marcador de número de diapositiva"/>
          <p:cNvSpPr txBox="1">
            <a:spLocks noGrp="1"/>
          </p:cNvSpPr>
          <p:nvPr>
            <p:ph type="sldNum" sz="quarter" idx="12"/>
          </p:nvPr>
        </p:nvSpPr>
        <p:spPr>
          <a:ln/>
        </p:spPr>
        <p:txBody>
          <a:bodyPr/>
          <a:lstStyle>
            <a:lvl1pPr>
              <a:defRPr/>
            </a:lvl1pPr>
          </a:lstStyle>
          <a:p>
            <a:fld id="{FF3E6C96-B59C-43B6-BDC9-7B9BE09939D1}" type="slidenum">
              <a:rPr lang="es-MX" altLang="es-AR"/>
              <a:pPr/>
              <a:t>‹Nº›</a:t>
            </a:fld>
            <a:endParaRPr lang="es-MX" altLang="es-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68 Marcador de fecha"/>
          <p:cNvSpPr txBox="1">
            <a:spLocks noGrp="1"/>
          </p:cNvSpPr>
          <p:nvPr>
            <p:ph type="dt" sz="half" idx="10"/>
          </p:nvPr>
        </p:nvSpPr>
        <p:spPr>
          <a:ln/>
        </p:spPr>
        <p:txBody>
          <a:bodyPr/>
          <a:lstStyle>
            <a:lvl1pPr>
              <a:defRPr/>
            </a:lvl1pPr>
          </a:lstStyle>
          <a:p>
            <a:pPr>
              <a:defRPr/>
            </a:pPr>
            <a:endParaRPr/>
          </a:p>
        </p:txBody>
      </p:sp>
      <p:sp>
        <p:nvSpPr>
          <p:cNvPr id="4" name="69 Marcador de pie de página"/>
          <p:cNvSpPr txBox="1">
            <a:spLocks noGrp="1"/>
          </p:cNvSpPr>
          <p:nvPr>
            <p:ph type="ftr" sz="quarter" idx="11"/>
          </p:nvPr>
        </p:nvSpPr>
        <p:spPr>
          <a:ln/>
        </p:spPr>
        <p:txBody>
          <a:bodyPr/>
          <a:lstStyle>
            <a:lvl1pPr>
              <a:defRPr/>
            </a:lvl1pPr>
          </a:lstStyle>
          <a:p>
            <a:pPr>
              <a:defRPr/>
            </a:pPr>
            <a:endParaRPr/>
          </a:p>
        </p:txBody>
      </p:sp>
      <p:sp>
        <p:nvSpPr>
          <p:cNvPr id="5" name="70 Marcador de número de diapositiva"/>
          <p:cNvSpPr txBox="1">
            <a:spLocks noGrp="1"/>
          </p:cNvSpPr>
          <p:nvPr>
            <p:ph type="sldNum" sz="quarter" idx="12"/>
          </p:nvPr>
        </p:nvSpPr>
        <p:spPr>
          <a:ln/>
        </p:spPr>
        <p:txBody>
          <a:bodyPr/>
          <a:lstStyle>
            <a:lvl1pPr>
              <a:defRPr/>
            </a:lvl1pPr>
          </a:lstStyle>
          <a:p>
            <a:fld id="{1D3F5437-A9E6-42F7-882B-09874182A326}" type="slidenum">
              <a:rPr lang="es-MX" altLang="es-AR"/>
              <a:pPr/>
              <a:t>‹Nº›</a:t>
            </a:fld>
            <a:endParaRPr lang="es-MX" altLang="es-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68 Marcador de fecha"/>
          <p:cNvSpPr txBox="1">
            <a:spLocks noGrp="1"/>
          </p:cNvSpPr>
          <p:nvPr>
            <p:ph type="dt" sz="half" idx="10"/>
          </p:nvPr>
        </p:nvSpPr>
        <p:spPr>
          <a:ln/>
        </p:spPr>
        <p:txBody>
          <a:bodyPr/>
          <a:lstStyle>
            <a:lvl1pPr>
              <a:defRPr/>
            </a:lvl1pPr>
          </a:lstStyle>
          <a:p>
            <a:pPr>
              <a:defRPr/>
            </a:pPr>
            <a:endParaRPr/>
          </a:p>
        </p:txBody>
      </p:sp>
      <p:sp>
        <p:nvSpPr>
          <p:cNvPr id="3" name="69 Marcador de pie de página"/>
          <p:cNvSpPr txBox="1">
            <a:spLocks noGrp="1"/>
          </p:cNvSpPr>
          <p:nvPr>
            <p:ph type="ftr" sz="quarter" idx="11"/>
          </p:nvPr>
        </p:nvSpPr>
        <p:spPr>
          <a:ln/>
        </p:spPr>
        <p:txBody>
          <a:bodyPr/>
          <a:lstStyle>
            <a:lvl1pPr>
              <a:defRPr/>
            </a:lvl1pPr>
          </a:lstStyle>
          <a:p>
            <a:pPr>
              <a:defRPr/>
            </a:pPr>
            <a:endParaRPr/>
          </a:p>
        </p:txBody>
      </p:sp>
      <p:sp>
        <p:nvSpPr>
          <p:cNvPr id="4" name="70 Marcador de número de diapositiva"/>
          <p:cNvSpPr txBox="1">
            <a:spLocks noGrp="1"/>
          </p:cNvSpPr>
          <p:nvPr>
            <p:ph type="sldNum" sz="quarter" idx="12"/>
          </p:nvPr>
        </p:nvSpPr>
        <p:spPr>
          <a:ln/>
        </p:spPr>
        <p:txBody>
          <a:bodyPr/>
          <a:lstStyle>
            <a:lvl1pPr>
              <a:defRPr/>
            </a:lvl1pPr>
          </a:lstStyle>
          <a:p>
            <a:fld id="{A63D0963-2914-4915-A8CB-19195B0CA2D4}" type="slidenum">
              <a:rPr lang="es-MX" altLang="es-AR"/>
              <a:pPr/>
              <a:t>‹Nº›</a:t>
            </a:fld>
            <a:endParaRPr lang="es-MX" altLang="es-AR"/>
          </a:p>
        </p:txBody>
      </p:sp>
    </p:spTree>
  </p:cSld>
  <p:clrMapOvr>
    <a:masterClrMapping/>
  </p:clrMapOvr>
  <p:transition spd="slow"/>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68 Marcador de fecha"/>
          <p:cNvSpPr txBox="1">
            <a:spLocks noGrp="1"/>
          </p:cNvSpPr>
          <p:nvPr>
            <p:ph type="dt" sz="half" idx="10"/>
          </p:nvPr>
        </p:nvSpPr>
        <p:spPr>
          <a:ln/>
        </p:spPr>
        <p:txBody>
          <a:bodyPr/>
          <a:lstStyle>
            <a:lvl1pPr>
              <a:defRPr/>
            </a:lvl1pPr>
          </a:lstStyle>
          <a:p>
            <a:pPr>
              <a:defRPr/>
            </a:pPr>
            <a:endParaRPr/>
          </a:p>
        </p:txBody>
      </p:sp>
      <p:sp>
        <p:nvSpPr>
          <p:cNvPr id="6" name="69 Marcador de pie de página"/>
          <p:cNvSpPr txBox="1">
            <a:spLocks noGrp="1"/>
          </p:cNvSpPr>
          <p:nvPr>
            <p:ph type="ftr" sz="quarter" idx="11"/>
          </p:nvPr>
        </p:nvSpPr>
        <p:spPr>
          <a:ln/>
        </p:spPr>
        <p:txBody>
          <a:bodyPr/>
          <a:lstStyle>
            <a:lvl1pPr>
              <a:defRPr/>
            </a:lvl1pPr>
          </a:lstStyle>
          <a:p>
            <a:pPr>
              <a:defRPr/>
            </a:pPr>
            <a:endParaRPr/>
          </a:p>
        </p:txBody>
      </p:sp>
      <p:sp>
        <p:nvSpPr>
          <p:cNvPr id="7" name="70 Marcador de número de diapositiva"/>
          <p:cNvSpPr txBox="1">
            <a:spLocks noGrp="1"/>
          </p:cNvSpPr>
          <p:nvPr>
            <p:ph type="sldNum" sz="quarter" idx="12"/>
          </p:nvPr>
        </p:nvSpPr>
        <p:spPr>
          <a:ln/>
        </p:spPr>
        <p:txBody>
          <a:bodyPr/>
          <a:lstStyle>
            <a:lvl1pPr>
              <a:defRPr/>
            </a:lvl1pPr>
          </a:lstStyle>
          <a:p>
            <a:fld id="{C9253307-CD80-4A42-9AAD-E4A7A58275BD}" type="slidenum">
              <a:rPr lang="es-MX" altLang="es-AR"/>
              <a:pPr/>
              <a:t>‹Nº›</a:t>
            </a:fld>
            <a:endParaRPr lang="es-MX" altLang="es-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68 Marcador de fecha"/>
          <p:cNvSpPr txBox="1">
            <a:spLocks noGrp="1"/>
          </p:cNvSpPr>
          <p:nvPr>
            <p:ph type="dt" sz="half" idx="10"/>
          </p:nvPr>
        </p:nvSpPr>
        <p:spPr>
          <a:ln/>
        </p:spPr>
        <p:txBody>
          <a:bodyPr/>
          <a:lstStyle>
            <a:lvl1pPr>
              <a:defRPr/>
            </a:lvl1pPr>
          </a:lstStyle>
          <a:p>
            <a:pPr>
              <a:defRPr/>
            </a:pPr>
            <a:endParaRPr/>
          </a:p>
        </p:txBody>
      </p:sp>
      <p:sp>
        <p:nvSpPr>
          <p:cNvPr id="6" name="69 Marcador de pie de página"/>
          <p:cNvSpPr txBox="1">
            <a:spLocks noGrp="1"/>
          </p:cNvSpPr>
          <p:nvPr>
            <p:ph type="ftr" sz="quarter" idx="11"/>
          </p:nvPr>
        </p:nvSpPr>
        <p:spPr>
          <a:ln/>
        </p:spPr>
        <p:txBody>
          <a:bodyPr/>
          <a:lstStyle>
            <a:lvl1pPr>
              <a:defRPr/>
            </a:lvl1pPr>
          </a:lstStyle>
          <a:p>
            <a:pPr>
              <a:defRPr/>
            </a:pPr>
            <a:endParaRPr/>
          </a:p>
        </p:txBody>
      </p:sp>
      <p:sp>
        <p:nvSpPr>
          <p:cNvPr id="7" name="70 Marcador de número de diapositiva"/>
          <p:cNvSpPr txBox="1">
            <a:spLocks noGrp="1"/>
          </p:cNvSpPr>
          <p:nvPr>
            <p:ph type="sldNum" sz="quarter" idx="12"/>
          </p:nvPr>
        </p:nvSpPr>
        <p:spPr>
          <a:ln/>
        </p:spPr>
        <p:txBody>
          <a:bodyPr/>
          <a:lstStyle>
            <a:lvl1pPr>
              <a:defRPr/>
            </a:lvl1pPr>
          </a:lstStyle>
          <a:p>
            <a:fld id="{10EE6624-D3EA-4441-BF7E-8323C66EB533}" type="slidenum">
              <a:rPr lang="es-MX" altLang="es-AR"/>
              <a:pPr/>
              <a:t>‹Nº›</a:t>
            </a:fld>
            <a:endParaRPr lang="es-MX" altLang="es-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7D1B9"/>
        </a:solidFill>
        <a:effectLst/>
      </p:bgPr>
    </p:bg>
    <p:spTree>
      <p:nvGrpSpPr>
        <p:cNvPr id="1" name=""/>
        <p:cNvGrpSpPr/>
        <p:nvPr/>
      </p:nvGrpSpPr>
      <p:grpSpPr>
        <a:xfrm>
          <a:off x="0" y="0"/>
          <a:ext cx="0" cy="0"/>
          <a:chOff x="0" y="0"/>
          <a:chExt cx="0" cy="0"/>
        </a:xfrm>
      </p:grpSpPr>
      <p:sp>
        <p:nvSpPr>
          <p:cNvPr id="2" name="1 Forma libre"/>
          <p:cNvSpPr/>
          <p:nvPr/>
        </p:nvSpPr>
        <p:spPr>
          <a:xfrm>
            <a:off x="6627813" y="6429375"/>
            <a:ext cx="285750" cy="209550"/>
          </a:xfrm>
          <a:custGeom>
            <a:avLst/>
            <a:gdLst>
              <a:gd name="f0" fmla="val 0"/>
              <a:gd name="f1" fmla="val 179"/>
              <a:gd name="f2" fmla="val 132"/>
              <a:gd name="f3" fmla="val 29"/>
              <a:gd name="f4" fmla="val 77"/>
              <a:gd name="f5" fmla="val 108"/>
              <a:gd name="f6" fmla="val 119"/>
              <a:gd name="f7" fmla="val 78"/>
              <a:gd name="f8" fmla="val 155"/>
              <a:gd name="f9" fmla="val 48"/>
              <a:gd name="f10" fmla="val 12"/>
              <a:gd name="f11" fmla="val 173"/>
              <a:gd name="f12" fmla="val 6"/>
              <a:gd name="f13" fmla="val 167"/>
              <a:gd name="f14" fmla="val 137"/>
              <a:gd name="f15" fmla="val 42"/>
              <a:gd name="f16" fmla="val 101"/>
              <a:gd name="f17" fmla="val 53"/>
            </a:gdLst>
            <a:ahLst/>
            <a:cxnLst>
              <a:cxn ang="3cd4">
                <a:pos x="hc" y="t"/>
              </a:cxn>
              <a:cxn ang="0">
                <a:pos x="r" y="vc"/>
              </a:cxn>
              <a:cxn ang="cd4">
                <a:pos x="hc" y="b"/>
              </a:cxn>
              <a:cxn ang="cd2">
                <a:pos x="l" y="vc"/>
              </a:cxn>
            </a:cxnLst>
            <a:rect l="l" t="t" r="r" b="b"/>
            <a:pathLst>
              <a:path w="179" h="132">
                <a:moveTo>
                  <a:pt x="f0" y="f2"/>
                </a:moveTo>
                <a:lnTo>
                  <a:pt x="f3" y="f2"/>
                </a:lnTo>
                <a:lnTo>
                  <a:pt x="f4" y="f5"/>
                </a:lnTo>
                <a:lnTo>
                  <a:pt x="f6" y="f7"/>
                </a:lnTo>
                <a:lnTo>
                  <a:pt x="f8" y="f9"/>
                </a:lnTo>
                <a:lnTo>
                  <a:pt x="f1" y="f10"/>
                </a:lnTo>
                <a:lnTo>
                  <a:pt x="f11" y="f12"/>
                </a:lnTo>
                <a:lnTo>
                  <a:pt x="f13" y="f0"/>
                </a:lnTo>
                <a:lnTo>
                  <a:pt x="f14" y="f15"/>
                </a:lnTo>
                <a:lnTo>
                  <a:pt x="f16" y="f7"/>
                </a:lnTo>
                <a:lnTo>
                  <a:pt x="f17" y="f5"/>
                </a:lnTo>
                <a:lnTo>
                  <a:pt x="f0" y="f2"/>
                </a:lnTo>
                <a:lnTo>
                  <a:pt x="f0" y="f2"/>
                </a:lnTo>
                <a:close/>
              </a:path>
            </a:pathLst>
          </a:custGeom>
          <a:gradFill>
            <a:gsLst>
              <a:gs pos="0">
                <a:srgbClr val="C9C696"/>
              </a:gs>
              <a:gs pos="100000">
                <a:srgbClr val="E6E3AC"/>
              </a:gs>
            </a:gsLst>
            <a:lin ang="81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grpSp>
        <p:nvGrpSpPr>
          <p:cNvPr id="1027" name="2 Grupo"/>
          <p:cNvGrpSpPr>
            <a:grpSpLocks/>
          </p:cNvGrpSpPr>
          <p:nvPr/>
        </p:nvGrpSpPr>
        <p:grpSpPr bwMode="auto">
          <a:xfrm>
            <a:off x="3175" y="4267200"/>
            <a:ext cx="9140825" cy="2590800"/>
            <a:chOff x="3240" y="4267080"/>
            <a:chExt cx="9140760" cy="2590919"/>
          </a:xfrm>
        </p:grpSpPr>
        <p:sp>
          <p:nvSpPr>
            <p:cNvPr id="4" name="3 Forma libre"/>
            <p:cNvSpPr/>
            <p:nvPr/>
          </p:nvSpPr>
          <p:spPr>
            <a:xfrm>
              <a:off x="3240" y="4267080"/>
              <a:ext cx="9140760" cy="2590919"/>
            </a:xfrm>
            <a:custGeom>
              <a:avLst/>
              <a:gdLst>
                <a:gd name="f0" fmla="val 0"/>
                <a:gd name="f1" fmla="val 5740"/>
                <a:gd name="f2" fmla="val 4316"/>
              </a:gdLst>
              <a:ahLst/>
              <a:cxnLst>
                <a:cxn ang="3cd4">
                  <a:pos x="hc" y="t"/>
                </a:cxn>
                <a:cxn ang="0">
                  <a:pos x="r" y="vc"/>
                </a:cxn>
                <a:cxn ang="cd4">
                  <a:pos x="hc" y="b"/>
                </a:cxn>
                <a:cxn ang="cd2">
                  <a:pos x="l" y="vc"/>
                </a:cxn>
              </a:cxnLst>
              <a:rect l="l" t="t" r="r" b="b"/>
              <a:pathLst>
                <a:path w="5740" h="4316">
                  <a:moveTo>
                    <a:pt x="f1" y="f2"/>
                  </a:moveTo>
                  <a:lnTo>
                    <a:pt x="f0" y="f2"/>
                  </a:lnTo>
                  <a:lnTo>
                    <a:pt x="f0" y="f0"/>
                  </a:lnTo>
                  <a:lnTo>
                    <a:pt x="f1" y="f0"/>
                  </a:lnTo>
                  <a:lnTo>
                    <a:pt x="f1" y="f2"/>
                  </a:lnTo>
                  <a:lnTo>
                    <a:pt x="f1" y="f2"/>
                  </a:lnTo>
                  <a:close/>
                </a:path>
              </a:pathLst>
            </a:custGeom>
            <a:gradFill>
              <a:gsLst>
                <a:gs pos="0">
                  <a:srgbClr val="E6E3AC"/>
                </a:gs>
                <a:gs pos="100000">
                  <a:srgbClr val="D7D1B9"/>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grpSp>
          <p:nvGrpSpPr>
            <p:cNvPr id="1034" name="4 Grupo"/>
            <p:cNvGrpSpPr>
              <a:grpSpLocks/>
            </p:cNvGrpSpPr>
            <p:nvPr/>
          </p:nvGrpSpPr>
          <p:grpSpPr bwMode="auto">
            <a:xfrm>
              <a:off x="5600880" y="5897519"/>
              <a:ext cx="1257119" cy="827281"/>
              <a:chOff x="5600880" y="5897519"/>
              <a:chExt cx="1257119" cy="827281"/>
            </a:xfrm>
          </p:grpSpPr>
          <p:sp>
            <p:nvSpPr>
              <p:cNvPr id="6" name="5 Forma libre"/>
              <p:cNvSpPr/>
              <p:nvPr/>
            </p:nvSpPr>
            <p:spPr>
              <a:xfrm>
                <a:off x="5853136" y="6048337"/>
                <a:ext cx="844544" cy="51913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0CD9B"/>
                  </a:gs>
                  <a:gs pos="100000">
                    <a:srgbClr val="E6E3AC"/>
                  </a:gs>
                </a:gsLst>
                <a:path path="rect">
                  <a:fillToRect l="50000" t="50000" r="50000" b="50000"/>
                </a:path>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7" name="6 Forma libre"/>
              <p:cNvSpPr/>
              <p:nvPr/>
            </p:nvSpPr>
            <p:spPr>
              <a:xfrm>
                <a:off x="5916636" y="6095964"/>
                <a:ext cx="717545" cy="43658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0CD9B"/>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8" name="7 Forma libre"/>
              <p:cNvSpPr/>
              <p:nvPr/>
            </p:nvSpPr>
            <p:spPr>
              <a:xfrm>
                <a:off x="6005535" y="6146766"/>
                <a:ext cx="546096" cy="32862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9" name="8 Forma libre"/>
              <p:cNvSpPr/>
              <p:nvPr/>
            </p:nvSpPr>
            <p:spPr>
              <a:xfrm>
                <a:off x="6069035" y="6184868"/>
                <a:ext cx="415922" cy="25242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DDBA5"/>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10" name="9 Forma libre"/>
              <p:cNvSpPr/>
              <p:nvPr/>
            </p:nvSpPr>
            <p:spPr>
              <a:xfrm>
                <a:off x="6123009" y="6226145"/>
                <a:ext cx="304798" cy="16987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11" name="10 Forma libre"/>
              <p:cNvSpPr/>
              <p:nvPr/>
            </p:nvSpPr>
            <p:spPr>
              <a:xfrm>
                <a:off x="5676924" y="5897518"/>
                <a:ext cx="608009" cy="255599"/>
              </a:xfrm>
              <a:custGeom>
                <a:avLst/>
                <a:gdLst>
                  <a:gd name="f0" fmla="val 0"/>
                  <a:gd name="f1" fmla="val 382"/>
                  <a:gd name="f2" fmla="val 161"/>
                  <a:gd name="f3" fmla="val 376"/>
                  <a:gd name="f4" fmla="val 12"/>
                  <a:gd name="f5" fmla="val 257"/>
                  <a:gd name="f6" fmla="val 24"/>
                  <a:gd name="f7" fmla="val 149"/>
                  <a:gd name="f8" fmla="val 54"/>
                  <a:gd name="f9" fmla="val 101"/>
                  <a:gd name="f10" fmla="val 77"/>
                  <a:gd name="f11" fmla="val 59"/>
                  <a:gd name="f12" fmla="val 131"/>
                  <a:gd name="f13" fmla="val 137"/>
                  <a:gd name="f14" fmla="val 29"/>
                  <a:gd name="f15" fmla="val 107"/>
                  <a:gd name="f16" fmla="val 65"/>
                  <a:gd name="f17" fmla="val 83"/>
                  <a:gd name="f18" fmla="val 155"/>
                  <a:gd name="f19" fmla="val 36"/>
                </a:gdLst>
                <a:ahLst/>
                <a:cxnLst>
                  <a:cxn ang="3cd4">
                    <a:pos x="hc" y="t"/>
                  </a:cxn>
                  <a:cxn ang="0">
                    <a:pos x="r" y="vc"/>
                  </a:cxn>
                  <a:cxn ang="cd4">
                    <a:pos x="hc" y="b"/>
                  </a:cxn>
                  <a:cxn ang="cd2">
                    <a:pos x="l" y="vc"/>
                  </a:cxn>
                </a:cxnLst>
                <a:rect l="l" t="t" r="r" b="b"/>
                <a:pathLst>
                  <a:path w="382" h="161">
                    <a:moveTo>
                      <a:pt x="f3" y="f4"/>
                    </a:moveTo>
                    <a:lnTo>
                      <a:pt x="f5" y="f6"/>
                    </a:lnTo>
                    <a:lnTo>
                      <a:pt x="f7" y="f8"/>
                    </a:lnTo>
                    <a:lnTo>
                      <a:pt x="f9" y="f10"/>
                    </a:lnTo>
                    <a:lnTo>
                      <a:pt x="f11" y="f9"/>
                    </a:lnTo>
                    <a:lnTo>
                      <a:pt x="f6" y="f12"/>
                    </a:lnTo>
                    <a:lnTo>
                      <a:pt x="f0" y="f2"/>
                    </a:lnTo>
                    <a:lnTo>
                      <a:pt x="f0" y="f13"/>
                    </a:lnTo>
                    <a:lnTo>
                      <a:pt x="f14" y="f15"/>
                    </a:lnTo>
                    <a:lnTo>
                      <a:pt x="f16" y="f17"/>
                    </a:lnTo>
                    <a:lnTo>
                      <a:pt x="f18" y="f19"/>
                    </a:lnTo>
                    <a:lnTo>
                      <a:pt x="f5" y="f4"/>
                    </a:lnTo>
                    <a:lnTo>
                      <a:pt x="f3" y="f0"/>
                    </a:lnTo>
                    <a:lnTo>
                      <a:pt x="f3" y="f0"/>
                    </a:lnTo>
                    <a:lnTo>
                      <a:pt x="f1" y="f0"/>
                    </a:lnTo>
                    <a:lnTo>
                      <a:pt x="f1" y="f4"/>
                    </a:lnTo>
                    <a:lnTo>
                      <a:pt x="f3" y="f4"/>
                    </a:lnTo>
                    <a:lnTo>
                      <a:pt x="f3" y="f4"/>
                    </a:lnTo>
                    <a:lnTo>
                      <a:pt x="f3" y="f4"/>
                    </a:lnTo>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12" name="11 Forma libre"/>
              <p:cNvSpPr/>
              <p:nvPr/>
            </p:nvSpPr>
            <p:spPr>
              <a:xfrm>
                <a:off x="5867423" y="6619863"/>
                <a:ext cx="704845" cy="104780"/>
              </a:xfrm>
              <a:custGeom>
                <a:avLst/>
                <a:gdLst>
                  <a:gd name="f0" fmla="val 0"/>
                  <a:gd name="f1" fmla="val 443"/>
                  <a:gd name="f2" fmla="val 66"/>
                  <a:gd name="f3" fmla="val 257"/>
                  <a:gd name="f4" fmla="val 54"/>
                  <a:gd name="f5" fmla="val 353"/>
                  <a:gd name="f6" fmla="val 48"/>
                  <a:gd name="f7" fmla="val 24"/>
                  <a:gd name="f8" fmla="val 36"/>
                  <a:gd name="f9" fmla="val 60"/>
                  <a:gd name="f10" fmla="val 186"/>
                  <a:gd name="f11" fmla="val 120"/>
                  <a:gd name="f12" fmla="val 12"/>
                </a:gdLst>
                <a:ahLst/>
                <a:cxnLst>
                  <a:cxn ang="3cd4">
                    <a:pos x="hc" y="t"/>
                  </a:cxn>
                  <a:cxn ang="0">
                    <a:pos x="r" y="vc"/>
                  </a:cxn>
                  <a:cxn ang="cd4">
                    <a:pos x="hc" y="b"/>
                  </a:cxn>
                  <a:cxn ang="cd2">
                    <a:pos x="l" y="vc"/>
                  </a:cxn>
                </a:cxnLst>
                <a:rect l="l" t="t" r="r" b="b"/>
                <a:pathLst>
                  <a:path w="443" h="66">
                    <a:moveTo>
                      <a:pt x="f3" y="f4"/>
                    </a:moveTo>
                    <a:lnTo>
                      <a:pt x="f5" y="f6"/>
                    </a:lnTo>
                    <a:lnTo>
                      <a:pt x="f1" y="f7"/>
                    </a:lnTo>
                    <a:lnTo>
                      <a:pt x="f1" y="f8"/>
                    </a:lnTo>
                    <a:lnTo>
                      <a:pt x="f5" y="f9"/>
                    </a:lnTo>
                    <a:lnTo>
                      <a:pt x="f3" y="f2"/>
                    </a:lnTo>
                    <a:lnTo>
                      <a:pt x="f10" y="f9"/>
                    </a:lnTo>
                    <a:lnTo>
                      <a:pt x="f11" y="f6"/>
                    </a:lnTo>
                    <a:lnTo>
                      <a:pt x="f9" y="f8"/>
                    </a:lnTo>
                    <a:lnTo>
                      <a:pt x="f0" y="f12"/>
                    </a:lnTo>
                    <a:lnTo>
                      <a:pt x="f0" y="f0"/>
                    </a:lnTo>
                    <a:lnTo>
                      <a:pt x="f4" y="f7"/>
                    </a:lnTo>
                    <a:lnTo>
                      <a:pt x="f11" y="f8"/>
                    </a:lnTo>
                    <a:lnTo>
                      <a:pt x="f10" y="f6"/>
                    </a:lnTo>
                    <a:lnTo>
                      <a:pt x="f3" y="f4"/>
                    </a:lnTo>
                    <a:lnTo>
                      <a:pt x="f3" y="f4"/>
                    </a:lnTo>
                    <a:close/>
                  </a:path>
                </a:pathLst>
              </a:custGeom>
              <a:gradFill>
                <a:gsLst>
                  <a:gs pos="0">
                    <a:srgbClr val="C2BF91"/>
                  </a:gs>
                  <a:gs pos="100000">
                    <a:srgbClr val="E6E3AC"/>
                  </a:gs>
                </a:gsLst>
                <a:lin ang="81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13" name="12 Forma libre"/>
              <p:cNvSpPr/>
              <p:nvPr/>
            </p:nvSpPr>
            <p:spPr>
              <a:xfrm>
                <a:off x="5600725" y="6200744"/>
                <a:ext cx="141287" cy="342916"/>
              </a:xfrm>
              <a:custGeom>
                <a:avLst/>
                <a:gdLst>
                  <a:gd name="f0" fmla="val 180"/>
                  <a:gd name="f1" fmla="val 0"/>
                  <a:gd name="f2" fmla="val 89"/>
                  <a:gd name="f3" fmla="val 216"/>
                  <a:gd name="f4" fmla="val 12"/>
                  <a:gd name="f5" fmla="val 66"/>
                  <a:gd name="f6" fmla="val 18"/>
                  <a:gd name="f7" fmla="val 108"/>
                  <a:gd name="f8" fmla="val 36"/>
                  <a:gd name="f9" fmla="val 144"/>
                  <a:gd name="f10" fmla="val 60"/>
                  <a:gd name="f11" fmla="val 72"/>
                  <a:gd name="f12" fmla="val 42"/>
                  <a:gd name="f13" fmla="val 6"/>
                  <a:gd name="f14" fmla="val 30"/>
                </a:gdLst>
                <a:ahLst/>
                <a:cxnLst>
                  <a:cxn ang="3cd4">
                    <a:pos x="hc" y="t"/>
                  </a:cxn>
                  <a:cxn ang="0">
                    <a:pos x="r" y="vc"/>
                  </a:cxn>
                  <a:cxn ang="cd4">
                    <a:pos x="hc" y="b"/>
                  </a:cxn>
                  <a:cxn ang="cd2">
                    <a:pos x="l" y="vc"/>
                  </a:cxn>
                </a:cxnLst>
                <a:rect l="l" t="t" r="r" b="b"/>
                <a:pathLst>
                  <a:path w="89" h="216">
                    <a:moveTo>
                      <a:pt x="f4" y="f5"/>
                    </a:moveTo>
                    <a:lnTo>
                      <a:pt x="f6" y="f7"/>
                    </a:lnTo>
                    <a:lnTo>
                      <a:pt x="f8" y="f9"/>
                    </a:lnTo>
                    <a:lnTo>
                      <a:pt x="f10" y="f0"/>
                    </a:lnTo>
                    <a:lnTo>
                      <a:pt x="f2" y="f3"/>
                    </a:lnTo>
                    <a:lnTo>
                      <a:pt x="f11" y="f3"/>
                    </a:lnTo>
                    <a:lnTo>
                      <a:pt x="f12" y="f0"/>
                    </a:lnTo>
                    <a:lnTo>
                      <a:pt x="f6" y="f9"/>
                    </a:lnTo>
                    <a:lnTo>
                      <a:pt x="f13" y="f7"/>
                    </a:lnTo>
                    <a:lnTo>
                      <a:pt x="f1" y="f5"/>
                    </a:lnTo>
                    <a:lnTo>
                      <a:pt x="f1" y="f14"/>
                    </a:lnTo>
                    <a:lnTo>
                      <a:pt x="f4" y="f1"/>
                    </a:lnTo>
                    <a:lnTo>
                      <a:pt x="f14" y="f1"/>
                    </a:lnTo>
                    <a:lnTo>
                      <a:pt x="f6" y="f14"/>
                    </a:lnTo>
                    <a:lnTo>
                      <a:pt x="f4" y="f5"/>
                    </a:lnTo>
                    <a:lnTo>
                      <a:pt x="f4" y="f5"/>
                    </a:lnTo>
                    <a:close/>
                  </a:path>
                </a:pathLst>
              </a:custGeom>
              <a:gradFill>
                <a:gsLst>
                  <a:gs pos="0">
                    <a:srgbClr val="C9C696"/>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14" name="13 Forma libre"/>
              <p:cNvSpPr/>
              <p:nvPr/>
            </p:nvSpPr>
            <p:spPr>
              <a:xfrm>
                <a:off x="5667400" y="5945145"/>
                <a:ext cx="1190616" cy="731871"/>
              </a:xfrm>
              <a:custGeom>
                <a:avLst/>
                <a:gdLst>
                  <a:gd name="f0" fmla="val 0"/>
                  <a:gd name="f1" fmla="val 747"/>
                  <a:gd name="f2" fmla="val 461"/>
                  <a:gd name="f3" fmla="val 382"/>
                  <a:gd name="f4" fmla="val 443"/>
                  <a:gd name="f5" fmla="val 311"/>
                  <a:gd name="f6" fmla="val 437"/>
                  <a:gd name="f7" fmla="val 245"/>
                  <a:gd name="f8" fmla="val 425"/>
                  <a:gd name="f9" fmla="val 185"/>
                  <a:gd name="f10" fmla="val 407"/>
                  <a:gd name="f11" fmla="val 131"/>
                  <a:gd name="f12" fmla="val 383"/>
                  <a:gd name="f13" fmla="val 83"/>
                  <a:gd name="f14" fmla="val 347"/>
                  <a:gd name="f15" fmla="val 53"/>
                  <a:gd name="f16" fmla="val 30"/>
                  <a:gd name="f17" fmla="val 269"/>
                  <a:gd name="f18" fmla="val 24"/>
                  <a:gd name="f19" fmla="val 227"/>
                  <a:gd name="f20" fmla="val 143"/>
                  <a:gd name="f21" fmla="val 107"/>
                  <a:gd name="f22" fmla="val 77"/>
                  <a:gd name="f23" fmla="val 47"/>
                  <a:gd name="f24" fmla="val 18"/>
                  <a:gd name="f25" fmla="val 12"/>
                  <a:gd name="f26" fmla="val 478"/>
                  <a:gd name="f27" fmla="val 562"/>
                  <a:gd name="f28" fmla="val 41"/>
                  <a:gd name="f29" fmla="val 36"/>
                  <a:gd name="f30" fmla="val 6"/>
                  <a:gd name="f31" fmla="val 305"/>
                  <a:gd name="f32" fmla="val 233"/>
                  <a:gd name="f33" fmla="val 167"/>
                  <a:gd name="f34" fmla="val 113"/>
                  <a:gd name="f35" fmla="val 65"/>
                  <a:gd name="f36" fmla="val 101"/>
                  <a:gd name="f37" fmla="val 137"/>
                  <a:gd name="f38" fmla="val 179"/>
                  <a:gd name="f39" fmla="val 275"/>
                  <a:gd name="f40" fmla="val 317"/>
                  <a:gd name="f41" fmla="val 359"/>
                  <a:gd name="f42" fmla="val 395"/>
                  <a:gd name="f43" fmla="val 419"/>
                  <a:gd name="f44" fmla="val 455"/>
                  <a:gd name="f45" fmla="val 448"/>
                  <a:gd name="f46" fmla="val 508"/>
                  <a:gd name="f47" fmla="val 449"/>
                  <a:gd name="f48" fmla="val 609"/>
                  <a:gd name="f49" fmla="val 413"/>
                  <a:gd name="f50" fmla="val 657"/>
                  <a:gd name="f51" fmla="val 389"/>
                  <a:gd name="f52" fmla="val 693"/>
                  <a:gd name="f53" fmla="val 723"/>
                  <a:gd name="f54" fmla="val 329"/>
                  <a:gd name="f55" fmla="val 293"/>
                  <a:gd name="f56" fmla="val 741"/>
                  <a:gd name="f57" fmla="val 287"/>
                  <a:gd name="f58" fmla="val 729"/>
                  <a:gd name="f59" fmla="val 281"/>
                  <a:gd name="f60" fmla="val 711"/>
                  <a:gd name="f61" fmla="val 681"/>
                  <a:gd name="f62" fmla="val 645"/>
                  <a:gd name="f63" fmla="val 377"/>
                  <a:gd name="f64" fmla="val 604"/>
                  <a:gd name="f65" fmla="val 401"/>
                  <a:gd name="f66" fmla="val 502"/>
                  <a:gd name="f67" fmla="val 431"/>
                  <a:gd name="f68" fmla="val 442"/>
                </a:gdLst>
                <a:ahLst/>
                <a:cxnLst>
                  <a:cxn ang="3cd4">
                    <a:pos x="hc" y="t"/>
                  </a:cxn>
                  <a:cxn ang="0">
                    <a:pos x="r" y="vc"/>
                  </a:cxn>
                  <a:cxn ang="cd4">
                    <a:pos x="hc" y="b"/>
                  </a:cxn>
                  <a:cxn ang="cd2">
                    <a:pos x="l" y="vc"/>
                  </a:cxn>
                </a:cxnLst>
                <a:rect l="l" t="t" r="r" b="b"/>
                <a:pathLst>
                  <a:path w="747" h="461">
                    <a:moveTo>
                      <a:pt x="f3" y="f4"/>
                    </a:moveTo>
                    <a:lnTo>
                      <a:pt x="f5" y="f6"/>
                    </a:lnTo>
                    <a:lnTo>
                      <a:pt x="f7" y="f8"/>
                    </a:lnTo>
                    <a:lnTo>
                      <a:pt x="f9" y="f10"/>
                    </a:lnTo>
                    <a:lnTo>
                      <a:pt x="f11" y="f12"/>
                    </a:lnTo>
                    <a:lnTo>
                      <a:pt x="f13" y="f14"/>
                    </a:lnTo>
                    <a:lnTo>
                      <a:pt x="f15" y="f5"/>
                    </a:lnTo>
                    <a:lnTo>
                      <a:pt x="f16" y="f17"/>
                    </a:lnTo>
                    <a:lnTo>
                      <a:pt x="f18" y="f19"/>
                    </a:lnTo>
                    <a:lnTo>
                      <a:pt x="f16" y="f9"/>
                    </a:lnTo>
                    <a:lnTo>
                      <a:pt x="f15" y="f20"/>
                    </a:lnTo>
                    <a:lnTo>
                      <a:pt x="f13" y="f21"/>
                    </a:lnTo>
                    <a:lnTo>
                      <a:pt x="f11" y="f22"/>
                    </a:lnTo>
                    <a:lnTo>
                      <a:pt x="f9" y="f23"/>
                    </a:lnTo>
                    <a:lnTo>
                      <a:pt x="f7" y="f16"/>
                    </a:lnTo>
                    <a:lnTo>
                      <a:pt x="f5" y="f24"/>
                    </a:lnTo>
                    <a:lnTo>
                      <a:pt x="f3" y="f25"/>
                    </a:lnTo>
                    <a:lnTo>
                      <a:pt x="f26" y="f24"/>
                    </a:lnTo>
                    <a:lnTo>
                      <a:pt x="f27" y="f28"/>
                    </a:lnTo>
                    <a:lnTo>
                      <a:pt x="f27" y="f29"/>
                    </a:lnTo>
                    <a:lnTo>
                      <a:pt x="f27" y="f16"/>
                    </a:lnTo>
                    <a:lnTo>
                      <a:pt x="f26" y="f30"/>
                    </a:lnTo>
                    <a:lnTo>
                      <a:pt x="f3" y="f0"/>
                    </a:lnTo>
                    <a:lnTo>
                      <a:pt x="f31" y="f30"/>
                    </a:lnTo>
                    <a:lnTo>
                      <a:pt x="f32" y="f24"/>
                    </a:lnTo>
                    <a:lnTo>
                      <a:pt x="f33" y="f28"/>
                    </a:lnTo>
                    <a:lnTo>
                      <a:pt x="f34" y="f35"/>
                    </a:lnTo>
                    <a:lnTo>
                      <a:pt x="f35" y="f36"/>
                    </a:lnTo>
                    <a:lnTo>
                      <a:pt x="f16" y="f37"/>
                    </a:lnTo>
                    <a:lnTo>
                      <a:pt x="f30" y="f38"/>
                    </a:lnTo>
                    <a:lnTo>
                      <a:pt x="f0" y="f19"/>
                    </a:lnTo>
                    <a:lnTo>
                      <a:pt x="f30" y="f39"/>
                    </a:lnTo>
                    <a:lnTo>
                      <a:pt x="f16" y="f40"/>
                    </a:lnTo>
                    <a:lnTo>
                      <a:pt x="f35" y="f41"/>
                    </a:lnTo>
                    <a:lnTo>
                      <a:pt x="f34" y="f42"/>
                    </a:lnTo>
                    <a:lnTo>
                      <a:pt x="f33" y="f43"/>
                    </a:lnTo>
                    <a:lnTo>
                      <a:pt x="f32" y="f4"/>
                    </a:lnTo>
                    <a:lnTo>
                      <a:pt x="f31" y="f44"/>
                    </a:lnTo>
                    <a:lnTo>
                      <a:pt x="f3" y="f2"/>
                    </a:lnTo>
                    <a:lnTo>
                      <a:pt x="f45" y="f44"/>
                    </a:lnTo>
                    <a:lnTo>
                      <a:pt x="f46" y="f47"/>
                    </a:lnTo>
                    <a:lnTo>
                      <a:pt x="f48" y="f49"/>
                    </a:lnTo>
                    <a:lnTo>
                      <a:pt x="f50" y="f51"/>
                    </a:lnTo>
                    <a:lnTo>
                      <a:pt x="f52" y="f41"/>
                    </a:lnTo>
                    <a:lnTo>
                      <a:pt x="f53" y="f54"/>
                    </a:lnTo>
                    <a:lnTo>
                      <a:pt x="f1" y="f55"/>
                    </a:lnTo>
                    <a:lnTo>
                      <a:pt x="f56" y="f57"/>
                    </a:lnTo>
                    <a:lnTo>
                      <a:pt x="f58" y="f59"/>
                    </a:lnTo>
                    <a:lnTo>
                      <a:pt x="f60" y="f40"/>
                    </a:lnTo>
                    <a:lnTo>
                      <a:pt x="f61" y="f14"/>
                    </a:lnTo>
                    <a:lnTo>
                      <a:pt x="f62" y="f63"/>
                    </a:lnTo>
                    <a:lnTo>
                      <a:pt x="f64" y="f65"/>
                    </a:lnTo>
                    <a:lnTo>
                      <a:pt x="f66" y="f67"/>
                    </a:lnTo>
                    <a:lnTo>
                      <a:pt x="f68" y="f4"/>
                    </a:lnTo>
                    <a:lnTo>
                      <a:pt x="f3" y="f4"/>
                    </a:lnTo>
                    <a:lnTo>
                      <a:pt x="f3" y="f4"/>
                    </a:lnTo>
                    <a:close/>
                  </a:path>
                </a:pathLst>
              </a:custGeom>
              <a:gradFill>
                <a:gsLst>
                  <a:gs pos="0">
                    <a:srgbClr val="D0CD9B"/>
                  </a:gs>
                  <a:gs pos="100000">
                    <a:srgbClr val="E6E3AC"/>
                  </a:gs>
                </a:gsLst>
                <a:path path="rect">
                  <a:fillToRect l="50000" t="50000" r="50000" b="50000"/>
                </a:path>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15" name="14 Forma libre"/>
              <p:cNvSpPr/>
              <p:nvPr/>
            </p:nvSpPr>
            <p:spPr>
              <a:xfrm>
                <a:off x="6410344" y="5907043"/>
                <a:ext cx="152399" cy="47627"/>
              </a:xfrm>
              <a:custGeom>
                <a:avLst/>
                <a:gdLst>
                  <a:gd name="f0" fmla="val 0"/>
                  <a:gd name="f1" fmla="val 96"/>
                  <a:gd name="f2" fmla="val 30"/>
                  <a:gd name="f3" fmla="val 12"/>
                  <a:gd name="f4" fmla="val 48"/>
                  <a:gd name="f5" fmla="val 18"/>
                  <a:gd name="f6" fmla="val 24"/>
                </a:gdLst>
                <a:ahLst/>
                <a:cxnLst>
                  <a:cxn ang="3cd4">
                    <a:pos x="hc" y="t"/>
                  </a:cxn>
                  <a:cxn ang="0">
                    <a:pos x="r" y="vc"/>
                  </a:cxn>
                  <a:cxn ang="cd4">
                    <a:pos x="hc" y="b"/>
                  </a:cxn>
                  <a:cxn ang="cd2">
                    <a:pos x="l" y="vc"/>
                  </a:cxn>
                </a:cxnLst>
                <a:rect l="l" t="t" r="r" b="b"/>
                <a:pathLst>
                  <a:path w="96" h="30">
                    <a:moveTo>
                      <a:pt x="f0" y="f0"/>
                    </a:moveTo>
                    <a:lnTo>
                      <a:pt x="f0" y="f3"/>
                    </a:lnTo>
                    <a:lnTo>
                      <a:pt x="f4" y="f5"/>
                    </a:lnTo>
                    <a:lnTo>
                      <a:pt x="f1" y="f2"/>
                    </a:lnTo>
                    <a:lnTo>
                      <a:pt x="f1" y="f6"/>
                    </a:lnTo>
                    <a:lnTo>
                      <a:pt x="f1" y="f5"/>
                    </a:lnTo>
                    <a:lnTo>
                      <a:pt x="f4" y="f3"/>
                    </a:lnTo>
                    <a:lnTo>
                      <a:pt x="f0" y="f0"/>
                    </a:lnTo>
                    <a:lnTo>
                      <a:pt x="f0" y="f0"/>
                    </a:lnTo>
                    <a:close/>
                  </a:path>
                </a:pathLst>
              </a:custGeom>
              <a:gradFill>
                <a:gsLst>
                  <a:gs pos="0">
                    <a:srgbClr val="C9C696"/>
                  </a:gs>
                  <a:gs pos="100000">
                    <a:srgbClr val="E6E3AC"/>
                  </a:gs>
                </a:gsLst>
                <a:lin ang="108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16" name="15 Forma libre"/>
              <p:cNvSpPr/>
              <p:nvPr/>
            </p:nvSpPr>
            <p:spPr>
              <a:xfrm>
                <a:off x="6208734" y="6267422"/>
                <a:ext cx="133349" cy="8414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grpSp>
        <p:grpSp>
          <p:nvGrpSpPr>
            <p:cNvPr id="1035" name="16 Grupo"/>
            <p:cNvGrpSpPr>
              <a:grpSpLocks/>
            </p:cNvGrpSpPr>
            <p:nvPr/>
          </p:nvGrpSpPr>
          <p:grpSpPr bwMode="auto">
            <a:xfrm>
              <a:off x="2819520" y="5764320"/>
              <a:ext cx="2581200" cy="1084320"/>
              <a:chOff x="2819520" y="5764320"/>
              <a:chExt cx="2581200" cy="1084320"/>
            </a:xfrm>
          </p:grpSpPr>
          <p:sp>
            <p:nvSpPr>
              <p:cNvPr id="18" name="17 Forma libre"/>
              <p:cNvSpPr/>
              <p:nvPr/>
            </p:nvSpPr>
            <p:spPr>
              <a:xfrm>
                <a:off x="3600490" y="6245196"/>
                <a:ext cx="1012818" cy="59851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C9C696"/>
                  </a:gs>
                  <a:gs pos="100000">
                    <a:srgbClr val="E6E3AC"/>
                  </a:gs>
                </a:gsLst>
                <a:lin ang="135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19" name="18 Forma libre"/>
              <p:cNvSpPr/>
              <p:nvPr/>
            </p:nvSpPr>
            <p:spPr>
              <a:xfrm>
                <a:off x="3673514" y="6283298"/>
                <a:ext cx="862007" cy="52707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C9C696"/>
                  </a:gs>
                  <a:gs pos="100000">
                    <a:srgbClr val="E6E3AC"/>
                  </a:gs>
                </a:gsLst>
                <a:lin ang="135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0" name="19 Forma libre"/>
              <p:cNvSpPr/>
              <p:nvPr/>
            </p:nvSpPr>
            <p:spPr>
              <a:xfrm>
                <a:off x="3716377" y="6316637"/>
                <a:ext cx="795331" cy="47468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0CD9B"/>
                  </a:gs>
                  <a:gs pos="100000">
                    <a:srgbClr val="E6E3AC"/>
                  </a:gs>
                </a:gsLst>
                <a:lin ang="135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1" name="20 Forma libre"/>
              <p:cNvSpPr/>
              <p:nvPr/>
            </p:nvSpPr>
            <p:spPr>
              <a:xfrm>
                <a:off x="3759238" y="6345214"/>
                <a:ext cx="704845" cy="40959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C9C696"/>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2" name="21 Forma libre"/>
              <p:cNvSpPr/>
              <p:nvPr/>
            </p:nvSpPr>
            <p:spPr>
              <a:xfrm>
                <a:off x="3786226" y="6357914"/>
                <a:ext cx="655632" cy="38101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3" name="22 Forma libre"/>
              <p:cNvSpPr/>
              <p:nvPr/>
            </p:nvSpPr>
            <p:spPr>
              <a:xfrm>
                <a:off x="3868776" y="6391253"/>
                <a:ext cx="485772" cy="30481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C9C696"/>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4" name="23 Forma libre"/>
              <p:cNvSpPr/>
              <p:nvPr/>
            </p:nvSpPr>
            <p:spPr>
              <a:xfrm>
                <a:off x="3930687" y="6438880"/>
                <a:ext cx="360360" cy="21432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0CD9B"/>
                  </a:gs>
                  <a:gs pos="100000">
                    <a:srgbClr val="E6E3AC"/>
                  </a:gs>
                </a:gsLst>
                <a:lin ang="135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5" name="24 Forma libre"/>
              <p:cNvSpPr/>
              <p:nvPr/>
            </p:nvSpPr>
            <p:spPr>
              <a:xfrm>
                <a:off x="4035462" y="6503971"/>
                <a:ext cx="142874" cy="9525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0CD9B"/>
                  </a:gs>
                  <a:gs pos="100000">
                    <a:srgbClr val="E6E3AC"/>
                  </a:gs>
                </a:gsLst>
                <a:lin ang="108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6" name="25 Forma libre"/>
              <p:cNvSpPr/>
              <p:nvPr/>
            </p:nvSpPr>
            <p:spPr>
              <a:xfrm>
                <a:off x="4103724" y="6067388"/>
                <a:ext cx="712782" cy="295289"/>
              </a:xfrm>
              <a:custGeom>
                <a:avLst/>
                <a:gdLst>
                  <a:gd name="f0" fmla="val 0"/>
                  <a:gd name="f1" fmla="val 448"/>
                  <a:gd name="f2" fmla="val 186"/>
                  <a:gd name="f3" fmla="val 6"/>
                  <a:gd name="f4" fmla="val 78"/>
                  <a:gd name="f5" fmla="val 12"/>
                  <a:gd name="f6" fmla="val 150"/>
                  <a:gd name="f7" fmla="val 18"/>
                  <a:gd name="f8" fmla="val 215"/>
                  <a:gd name="f9" fmla="val 36"/>
                  <a:gd name="f10" fmla="val 275"/>
                  <a:gd name="f11" fmla="val 60"/>
                  <a:gd name="f12" fmla="val 329"/>
                  <a:gd name="f13" fmla="val 84"/>
                  <a:gd name="f14" fmla="val 377"/>
                  <a:gd name="f15" fmla="val 114"/>
                  <a:gd name="f16" fmla="val 419"/>
                  <a:gd name="f17" fmla="val 162"/>
                  <a:gd name="f18" fmla="val 413"/>
                  <a:gd name="f19" fmla="val 126"/>
                  <a:gd name="f20" fmla="val 371"/>
                  <a:gd name="f21" fmla="val 96"/>
                  <a:gd name="f22" fmla="val 323"/>
                  <a:gd name="f23" fmla="val 66"/>
                  <a:gd name="f24" fmla="val 269"/>
                  <a:gd name="f25" fmla="val 48"/>
                  <a:gd name="f26" fmla="val 144"/>
                </a:gdLst>
                <a:ahLst/>
                <a:cxnLst>
                  <a:cxn ang="3cd4">
                    <a:pos x="hc" y="t"/>
                  </a:cxn>
                  <a:cxn ang="0">
                    <a:pos x="r" y="vc"/>
                  </a:cxn>
                  <a:cxn ang="cd4">
                    <a:pos x="hc" y="b"/>
                  </a:cxn>
                  <a:cxn ang="cd2">
                    <a:pos x="l" y="vc"/>
                  </a:cxn>
                </a:cxnLst>
                <a:rect l="l" t="t" r="r" b="b"/>
                <a:pathLst>
                  <a:path w="448" h="186">
                    <a:moveTo>
                      <a:pt x="f3" y="f3"/>
                    </a:moveTo>
                    <a:lnTo>
                      <a:pt x="f4" y="f5"/>
                    </a:lnTo>
                    <a:lnTo>
                      <a:pt x="f6" y="f7"/>
                    </a:lnTo>
                    <a:lnTo>
                      <a:pt x="f8" y="f9"/>
                    </a:lnTo>
                    <a:lnTo>
                      <a:pt x="f10" y="f11"/>
                    </a:lnTo>
                    <a:lnTo>
                      <a:pt x="f12" y="f13"/>
                    </a:lnTo>
                    <a:lnTo>
                      <a:pt x="f14" y="f15"/>
                    </a:lnTo>
                    <a:lnTo>
                      <a:pt x="f16" y="f6"/>
                    </a:lnTo>
                    <a:lnTo>
                      <a:pt x="f1" y="f2"/>
                    </a:lnTo>
                    <a:lnTo>
                      <a:pt x="f1" y="f17"/>
                    </a:lnTo>
                    <a:lnTo>
                      <a:pt x="f18" y="f19"/>
                    </a:lnTo>
                    <a:lnTo>
                      <a:pt x="f20" y="f21"/>
                    </a:lnTo>
                    <a:lnTo>
                      <a:pt x="f22" y="f23"/>
                    </a:lnTo>
                    <a:lnTo>
                      <a:pt x="f24" y="f25"/>
                    </a:lnTo>
                    <a:lnTo>
                      <a:pt x="f26" y="f5"/>
                    </a:lnTo>
                    <a:lnTo>
                      <a:pt x="f4" y="f3"/>
                    </a:lnTo>
                    <a:lnTo>
                      <a:pt x="f3" y="f0"/>
                    </a:lnTo>
                    <a:lnTo>
                      <a:pt x="f0" y="f0"/>
                    </a:lnTo>
                    <a:lnTo>
                      <a:pt x="f0" y="f0"/>
                    </a:lnTo>
                    <a:lnTo>
                      <a:pt x="f0" y="f3"/>
                    </a:lnTo>
                    <a:lnTo>
                      <a:pt x="f0" y="f3"/>
                    </a:lnTo>
                    <a:lnTo>
                      <a:pt x="f3" y="f3"/>
                    </a:lnTo>
                    <a:lnTo>
                      <a:pt x="f3" y="f3"/>
                    </a:lnTo>
                    <a:close/>
                  </a:path>
                </a:pathLst>
              </a:custGeom>
              <a:gradFill>
                <a:gsLst>
                  <a:gs pos="0">
                    <a:srgbClr val="D0CD9B"/>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7" name="26 Forma libre"/>
              <p:cNvSpPr/>
              <p:nvPr/>
            </p:nvSpPr>
            <p:spPr>
              <a:xfrm>
                <a:off x="3400466" y="6115015"/>
                <a:ext cx="1416040" cy="733459"/>
              </a:xfrm>
              <a:custGeom>
                <a:avLst/>
                <a:gdLst>
                  <a:gd name="f0" fmla="val 0"/>
                  <a:gd name="f1" fmla="val 890"/>
                  <a:gd name="f2" fmla="val 462"/>
                  <a:gd name="f3" fmla="val 23"/>
                  <a:gd name="f4" fmla="val 276"/>
                  <a:gd name="f5" fmla="val 29"/>
                  <a:gd name="f6" fmla="val 222"/>
                  <a:gd name="f7" fmla="val 59"/>
                  <a:gd name="f8" fmla="val 174"/>
                  <a:gd name="f9" fmla="val 95"/>
                  <a:gd name="f10" fmla="val 132"/>
                  <a:gd name="f11" fmla="val 149"/>
                  <a:gd name="f12" fmla="val 96"/>
                  <a:gd name="f13" fmla="val 209"/>
                  <a:gd name="f14" fmla="val 60"/>
                  <a:gd name="f15" fmla="val 281"/>
                  <a:gd name="f16" fmla="val 36"/>
                  <a:gd name="f17" fmla="val 364"/>
                  <a:gd name="f18" fmla="val 24"/>
                  <a:gd name="f19" fmla="val 448"/>
                  <a:gd name="f20" fmla="val 18"/>
                  <a:gd name="f21" fmla="val 532"/>
                  <a:gd name="f22" fmla="val 609"/>
                  <a:gd name="f23" fmla="val 681"/>
                  <a:gd name="f24" fmla="val 741"/>
                  <a:gd name="f25" fmla="val 795"/>
                  <a:gd name="f26" fmla="val 831"/>
                  <a:gd name="f27" fmla="val 861"/>
                  <a:gd name="f28" fmla="val 867"/>
                  <a:gd name="f29" fmla="val 855"/>
                  <a:gd name="f30" fmla="val 330"/>
                  <a:gd name="f31" fmla="val 378"/>
                  <a:gd name="f32" fmla="val 783"/>
                  <a:gd name="f33" fmla="val 426"/>
                  <a:gd name="f34" fmla="val 723"/>
                  <a:gd name="f35" fmla="val 765"/>
                  <a:gd name="f36" fmla="val 819"/>
                  <a:gd name="f37" fmla="val 884"/>
                  <a:gd name="f38" fmla="val 168"/>
                  <a:gd name="f39" fmla="val 813"/>
                  <a:gd name="f40" fmla="val 120"/>
                  <a:gd name="f41" fmla="val 759"/>
                  <a:gd name="f42" fmla="val 84"/>
                  <a:gd name="f43" fmla="val 693"/>
                  <a:gd name="f44" fmla="val 48"/>
                  <a:gd name="f45" fmla="val 621"/>
                  <a:gd name="f46" fmla="val 538"/>
                  <a:gd name="f47" fmla="val 6"/>
                  <a:gd name="f48" fmla="val 358"/>
                  <a:gd name="f49" fmla="val 275"/>
                  <a:gd name="f50" fmla="val 197"/>
                  <a:gd name="f51" fmla="val 131"/>
                  <a:gd name="f52" fmla="val 77"/>
                  <a:gd name="f53" fmla="val 35"/>
                  <a:gd name="f54" fmla="val 12"/>
                  <a:gd name="f55" fmla="val 71"/>
                  <a:gd name="f56" fmla="val 125"/>
                  <a:gd name="f57" fmla="val 167"/>
                  <a:gd name="f58" fmla="val 107"/>
                </a:gdLst>
                <a:ahLst/>
                <a:cxnLst>
                  <a:cxn ang="3cd4">
                    <a:pos x="hc" y="t"/>
                  </a:cxn>
                  <a:cxn ang="0">
                    <a:pos x="r" y="vc"/>
                  </a:cxn>
                  <a:cxn ang="cd4">
                    <a:pos x="hc" y="b"/>
                  </a:cxn>
                  <a:cxn ang="cd2">
                    <a:pos x="l" y="vc"/>
                  </a:cxn>
                </a:cxnLst>
                <a:rect l="l" t="t" r="r" b="b"/>
                <a:pathLst>
                  <a:path w="890" h="462">
                    <a:moveTo>
                      <a:pt x="f3" y="f4"/>
                    </a:moveTo>
                    <a:lnTo>
                      <a:pt x="f5" y="f6"/>
                    </a:lnTo>
                    <a:lnTo>
                      <a:pt x="f7" y="f8"/>
                    </a:lnTo>
                    <a:lnTo>
                      <a:pt x="f9" y="f10"/>
                    </a:lnTo>
                    <a:lnTo>
                      <a:pt x="f11" y="f12"/>
                    </a:lnTo>
                    <a:lnTo>
                      <a:pt x="f13" y="f14"/>
                    </a:lnTo>
                    <a:lnTo>
                      <a:pt x="f15" y="f16"/>
                    </a:lnTo>
                    <a:lnTo>
                      <a:pt x="f17" y="f18"/>
                    </a:lnTo>
                    <a:lnTo>
                      <a:pt x="f19" y="f20"/>
                    </a:lnTo>
                    <a:lnTo>
                      <a:pt x="f21" y="f18"/>
                    </a:lnTo>
                    <a:lnTo>
                      <a:pt x="f22" y="f16"/>
                    </a:lnTo>
                    <a:lnTo>
                      <a:pt x="f23" y="f14"/>
                    </a:lnTo>
                    <a:lnTo>
                      <a:pt x="f24" y="f12"/>
                    </a:lnTo>
                    <a:lnTo>
                      <a:pt x="f25" y="f10"/>
                    </a:lnTo>
                    <a:lnTo>
                      <a:pt x="f26" y="f8"/>
                    </a:lnTo>
                    <a:lnTo>
                      <a:pt x="f27" y="f6"/>
                    </a:lnTo>
                    <a:lnTo>
                      <a:pt x="f28" y="f4"/>
                    </a:lnTo>
                    <a:lnTo>
                      <a:pt x="f29" y="f30"/>
                    </a:lnTo>
                    <a:lnTo>
                      <a:pt x="f26" y="f31"/>
                    </a:lnTo>
                    <a:lnTo>
                      <a:pt x="f32" y="f33"/>
                    </a:lnTo>
                    <a:lnTo>
                      <a:pt x="f34" y="f2"/>
                    </a:lnTo>
                    <a:lnTo>
                      <a:pt x="f35" y="f2"/>
                    </a:lnTo>
                    <a:lnTo>
                      <a:pt x="f36" y="f33"/>
                    </a:lnTo>
                    <a:lnTo>
                      <a:pt x="f29" y="f31"/>
                    </a:lnTo>
                    <a:lnTo>
                      <a:pt x="f37" y="f30"/>
                    </a:lnTo>
                    <a:lnTo>
                      <a:pt x="f1" y="f4"/>
                    </a:lnTo>
                    <a:lnTo>
                      <a:pt x="f37" y="f6"/>
                    </a:lnTo>
                    <a:lnTo>
                      <a:pt x="f29" y="f38"/>
                    </a:lnTo>
                    <a:lnTo>
                      <a:pt x="f39" y="f40"/>
                    </a:lnTo>
                    <a:lnTo>
                      <a:pt x="f41" y="f42"/>
                    </a:lnTo>
                    <a:lnTo>
                      <a:pt x="f43" y="f44"/>
                    </a:lnTo>
                    <a:lnTo>
                      <a:pt x="f45" y="f18"/>
                    </a:lnTo>
                    <a:lnTo>
                      <a:pt x="f46" y="f47"/>
                    </a:lnTo>
                    <a:lnTo>
                      <a:pt x="f19" y="f0"/>
                    </a:lnTo>
                    <a:lnTo>
                      <a:pt x="f48" y="f47"/>
                    </a:lnTo>
                    <a:lnTo>
                      <a:pt x="f49" y="f18"/>
                    </a:lnTo>
                    <a:lnTo>
                      <a:pt x="f50" y="f44"/>
                    </a:lnTo>
                    <a:lnTo>
                      <a:pt x="f51" y="f42"/>
                    </a:lnTo>
                    <a:lnTo>
                      <a:pt x="f52" y="f40"/>
                    </a:lnTo>
                    <a:lnTo>
                      <a:pt x="f53" y="f38"/>
                    </a:lnTo>
                    <a:lnTo>
                      <a:pt x="f54" y="f6"/>
                    </a:lnTo>
                    <a:lnTo>
                      <a:pt x="f0" y="f4"/>
                    </a:lnTo>
                    <a:lnTo>
                      <a:pt x="f47" y="f30"/>
                    </a:lnTo>
                    <a:lnTo>
                      <a:pt x="f53" y="f31"/>
                    </a:lnTo>
                    <a:lnTo>
                      <a:pt x="f55" y="f33"/>
                    </a:lnTo>
                    <a:lnTo>
                      <a:pt x="f56" y="f2"/>
                    </a:lnTo>
                    <a:lnTo>
                      <a:pt x="f57" y="f2"/>
                    </a:lnTo>
                    <a:lnTo>
                      <a:pt x="f58" y="f33"/>
                    </a:lnTo>
                    <a:lnTo>
                      <a:pt x="f7" y="f31"/>
                    </a:lnTo>
                    <a:lnTo>
                      <a:pt x="f53" y="f30"/>
                    </a:lnTo>
                    <a:lnTo>
                      <a:pt x="f3" y="f4"/>
                    </a:lnTo>
                    <a:lnTo>
                      <a:pt x="f3" y="f4"/>
                    </a:lnTo>
                    <a:close/>
                  </a:path>
                </a:pathLst>
              </a:custGeom>
              <a:gradFill>
                <a:gsLst>
                  <a:gs pos="0">
                    <a:srgbClr val="C2BF91"/>
                  </a:gs>
                  <a:gs pos="100000">
                    <a:srgbClr val="E6E3AC"/>
                  </a:gs>
                </a:gsLst>
                <a:lin ang="135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8" name="27 Forma libre"/>
              <p:cNvSpPr/>
              <p:nvPr/>
            </p:nvSpPr>
            <p:spPr>
              <a:xfrm>
                <a:off x="3305217" y="6076913"/>
                <a:ext cx="646108" cy="771561"/>
              </a:xfrm>
              <a:custGeom>
                <a:avLst/>
                <a:gdLst>
                  <a:gd name="f0" fmla="val 0"/>
                  <a:gd name="f1" fmla="val 406"/>
                  <a:gd name="f2" fmla="val 486"/>
                  <a:gd name="f3" fmla="val 18"/>
                  <a:gd name="f4" fmla="val 300"/>
                  <a:gd name="f5" fmla="val 24"/>
                  <a:gd name="f6" fmla="val 246"/>
                  <a:gd name="f7" fmla="val 48"/>
                  <a:gd name="f8" fmla="val 198"/>
                  <a:gd name="f9" fmla="val 83"/>
                  <a:gd name="f10" fmla="val 150"/>
                  <a:gd name="f11" fmla="val 131"/>
                  <a:gd name="f12" fmla="val 108"/>
                  <a:gd name="f13" fmla="val 185"/>
                  <a:gd name="f14" fmla="val 72"/>
                  <a:gd name="f15" fmla="val 251"/>
                  <a:gd name="f16" fmla="val 42"/>
                  <a:gd name="f17" fmla="val 329"/>
                  <a:gd name="f18" fmla="val 6"/>
                  <a:gd name="f19" fmla="val 323"/>
                  <a:gd name="f20" fmla="val 12"/>
                  <a:gd name="f21" fmla="val 245"/>
                  <a:gd name="f22" fmla="val 36"/>
                  <a:gd name="f23" fmla="val 179"/>
                  <a:gd name="f24" fmla="val 66"/>
                  <a:gd name="f25" fmla="val 119"/>
                  <a:gd name="f26" fmla="val 102"/>
                  <a:gd name="f27" fmla="val 144"/>
                  <a:gd name="f28" fmla="val 30"/>
                  <a:gd name="f29" fmla="val 192"/>
                  <a:gd name="f30" fmla="val 348"/>
                  <a:gd name="f31" fmla="val 396"/>
                  <a:gd name="f32" fmla="val 444"/>
                  <a:gd name="f33" fmla="val 107"/>
                  <a:gd name="f34" fmla="val 450"/>
                  <a:gd name="f35" fmla="val 402"/>
                  <a:gd name="f36" fmla="val 354"/>
                </a:gdLst>
                <a:ahLst/>
                <a:cxnLst>
                  <a:cxn ang="3cd4">
                    <a:pos x="hc" y="t"/>
                  </a:cxn>
                  <a:cxn ang="0">
                    <a:pos x="r" y="vc"/>
                  </a:cxn>
                  <a:cxn ang="cd4">
                    <a:pos x="hc" y="b"/>
                  </a:cxn>
                  <a:cxn ang="cd2">
                    <a:pos x="l" y="vc"/>
                  </a:cxn>
                </a:cxnLst>
                <a:rect l="l" t="t" r="r" b="b"/>
                <a:pathLst>
                  <a:path w="406" h="486">
                    <a:moveTo>
                      <a:pt x="f3" y="f4"/>
                    </a:moveTo>
                    <a:lnTo>
                      <a:pt x="f5" y="f6"/>
                    </a:lnTo>
                    <a:lnTo>
                      <a:pt x="f7" y="f8"/>
                    </a:lnTo>
                    <a:lnTo>
                      <a:pt x="f9" y="f10"/>
                    </a:lnTo>
                    <a:lnTo>
                      <a:pt x="f11" y="f12"/>
                    </a:lnTo>
                    <a:lnTo>
                      <a:pt x="f13" y="f14"/>
                    </a:lnTo>
                    <a:lnTo>
                      <a:pt x="f15" y="f16"/>
                    </a:lnTo>
                    <a:lnTo>
                      <a:pt x="f17" y="f5"/>
                    </a:lnTo>
                    <a:lnTo>
                      <a:pt x="f1" y="f18"/>
                    </a:lnTo>
                    <a:lnTo>
                      <a:pt x="f1" y="f0"/>
                    </a:lnTo>
                    <a:lnTo>
                      <a:pt x="f19" y="f20"/>
                    </a:lnTo>
                    <a:lnTo>
                      <a:pt x="f21" y="f22"/>
                    </a:lnTo>
                    <a:lnTo>
                      <a:pt x="f23" y="f24"/>
                    </a:lnTo>
                    <a:lnTo>
                      <a:pt x="f25" y="f26"/>
                    </a:lnTo>
                    <a:lnTo>
                      <a:pt x="f14" y="f27"/>
                    </a:lnTo>
                    <a:lnTo>
                      <a:pt x="f28" y="f29"/>
                    </a:lnTo>
                    <a:lnTo>
                      <a:pt x="f18" y="f6"/>
                    </a:lnTo>
                    <a:lnTo>
                      <a:pt x="f0" y="f4"/>
                    </a:lnTo>
                    <a:lnTo>
                      <a:pt x="f18" y="f30"/>
                    </a:lnTo>
                    <a:lnTo>
                      <a:pt x="f28" y="f31"/>
                    </a:lnTo>
                    <a:lnTo>
                      <a:pt x="f24" y="f32"/>
                    </a:lnTo>
                    <a:lnTo>
                      <a:pt x="f33" y="f2"/>
                    </a:lnTo>
                    <a:lnTo>
                      <a:pt x="f11" y="f2"/>
                    </a:lnTo>
                    <a:lnTo>
                      <a:pt x="f9" y="f34"/>
                    </a:lnTo>
                    <a:lnTo>
                      <a:pt x="f7" y="f35"/>
                    </a:lnTo>
                    <a:lnTo>
                      <a:pt x="f5" y="f36"/>
                    </a:lnTo>
                    <a:lnTo>
                      <a:pt x="f3" y="f4"/>
                    </a:lnTo>
                    <a:lnTo>
                      <a:pt x="f3" y="f4"/>
                    </a:lnTo>
                    <a:close/>
                  </a:path>
                </a:pathLst>
              </a:custGeom>
              <a:gradFill>
                <a:gsLst>
                  <a:gs pos="0">
                    <a:srgbClr val="D0CD9B"/>
                  </a:gs>
                  <a:gs pos="100000">
                    <a:srgbClr val="E6E3AC"/>
                  </a:gs>
                </a:gsLst>
                <a:lin ang="108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9" name="28 Forma libre"/>
              <p:cNvSpPr/>
              <p:nvPr/>
            </p:nvSpPr>
            <p:spPr>
              <a:xfrm>
                <a:off x="4741895" y="6419829"/>
                <a:ext cx="171449" cy="400068"/>
              </a:xfrm>
              <a:custGeom>
                <a:avLst/>
                <a:gdLst>
                  <a:gd name="f0" fmla="val 0"/>
                  <a:gd name="f1" fmla="val 107"/>
                  <a:gd name="f2" fmla="val 252"/>
                  <a:gd name="f3" fmla="val 89"/>
                  <a:gd name="f4" fmla="val 84"/>
                  <a:gd name="f5" fmla="val 83"/>
                  <a:gd name="f6" fmla="val 132"/>
                  <a:gd name="f7" fmla="val 65"/>
                  <a:gd name="f8" fmla="val 174"/>
                  <a:gd name="f9" fmla="val 36"/>
                  <a:gd name="f10" fmla="val 216"/>
                  <a:gd name="f11" fmla="val 18"/>
                  <a:gd name="f12" fmla="val 53"/>
                  <a:gd name="f13" fmla="val 101"/>
                  <a:gd name="f14" fmla="val 42"/>
                </a:gdLst>
                <a:ahLst/>
                <a:cxnLst>
                  <a:cxn ang="3cd4">
                    <a:pos x="hc" y="t"/>
                  </a:cxn>
                  <a:cxn ang="0">
                    <a:pos x="r" y="vc"/>
                  </a:cxn>
                  <a:cxn ang="cd4">
                    <a:pos x="hc" y="b"/>
                  </a:cxn>
                  <a:cxn ang="cd2">
                    <a:pos x="l" y="vc"/>
                  </a:cxn>
                </a:cxnLst>
                <a:rect l="l" t="t" r="r" b="b"/>
                <a:pathLst>
                  <a:path w="107" h="252">
                    <a:moveTo>
                      <a:pt x="f3" y="f4"/>
                    </a:moveTo>
                    <a:lnTo>
                      <a:pt x="f5" y="f6"/>
                    </a:lnTo>
                    <a:lnTo>
                      <a:pt x="f7" y="f8"/>
                    </a:lnTo>
                    <a:lnTo>
                      <a:pt x="f9" y="f10"/>
                    </a:lnTo>
                    <a:lnTo>
                      <a:pt x="f0" y="f2"/>
                    </a:lnTo>
                    <a:lnTo>
                      <a:pt x="f11" y="f2"/>
                    </a:lnTo>
                    <a:lnTo>
                      <a:pt x="f12" y="f10"/>
                    </a:lnTo>
                    <a:lnTo>
                      <a:pt x="f5" y="f8"/>
                    </a:lnTo>
                    <a:lnTo>
                      <a:pt x="f13" y="f6"/>
                    </a:lnTo>
                    <a:lnTo>
                      <a:pt x="f1" y="f4"/>
                    </a:lnTo>
                    <a:lnTo>
                      <a:pt x="f13" y="f14"/>
                    </a:lnTo>
                    <a:lnTo>
                      <a:pt x="f3" y="f0"/>
                    </a:lnTo>
                    <a:lnTo>
                      <a:pt x="f7" y="f0"/>
                    </a:lnTo>
                    <a:lnTo>
                      <a:pt x="f5" y="f14"/>
                    </a:lnTo>
                    <a:lnTo>
                      <a:pt x="f3" y="f4"/>
                    </a:lnTo>
                    <a:lnTo>
                      <a:pt x="f3" y="f4"/>
                    </a:lnTo>
                    <a:close/>
                  </a:path>
                </a:pathLst>
              </a:custGeom>
              <a:gradFill>
                <a:gsLst>
                  <a:gs pos="0">
                    <a:srgbClr val="BBB98C"/>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0" name="29 Forma libre"/>
              <p:cNvSpPr/>
              <p:nvPr/>
            </p:nvSpPr>
            <p:spPr>
              <a:xfrm>
                <a:off x="3282992" y="5849891"/>
                <a:ext cx="1325554" cy="238136"/>
              </a:xfrm>
              <a:custGeom>
                <a:avLst/>
                <a:gdLst>
                  <a:gd name="f0" fmla="val 0"/>
                  <a:gd name="f1" fmla="val 835"/>
                  <a:gd name="f2" fmla="val 150"/>
                  <a:gd name="f3" fmla="val 518"/>
                  <a:gd name="f4" fmla="val 18"/>
                  <a:gd name="f5" fmla="val 597"/>
                  <a:gd name="f6" fmla="val 24"/>
                  <a:gd name="f7" fmla="val 682"/>
                  <a:gd name="f8" fmla="val 30"/>
                  <a:gd name="f9" fmla="val 755"/>
                  <a:gd name="f10" fmla="val 42"/>
                  <a:gd name="f11" fmla="val 828"/>
                  <a:gd name="f12" fmla="val 60"/>
                  <a:gd name="f13" fmla="val 761"/>
                  <a:gd name="f14" fmla="val 688"/>
                  <a:gd name="f15" fmla="val 12"/>
                  <a:gd name="f16" fmla="val 603"/>
                  <a:gd name="f17" fmla="val 6"/>
                  <a:gd name="f18" fmla="val 372"/>
                  <a:gd name="f19" fmla="val 232"/>
                  <a:gd name="f20" fmla="val 36"/>
                  <a:gd name="f21" fmla="val 110"/>
                  <a:gd name="f22" fmla="val 78"/>
                  <a:gd name="f23" fmla="val 132"/>
                  <a:gd name="f24" fmla="val 19"/>
                  <a:gd name="f25" fmla="val 122"/>
                  <a:gd name="f26" fmla="val 96"/>
                  <a:gd name="f27" fmla="val 244"/>
                  <a:gd name="f28" fmla="val 54"/>
                  <a:gd name="f29" fmla="val 378"/>
                </a:gdLst>
                <a:ahLst/>
                <a:cxnLst>
                  <a:cxn ang="3cd4">
                    <a:pos x="hc" y="t"/>
                  </a:cxn>
                  <a:cxn ang="0">
                    <a:pos x="r" y="vc"/>
                  </a:cxn>
                  <a:cxn ang="cd4">
                    <a:pos x="hc" y="b"/>
                  </a:cxn>
                  <a:cxn ang="cd2">
                    <a:pos x="l" y="vc"/>
                  </a:cxn>
                </a:cxnLst>
                <a:rect l="l" t="t" r="r" b="b"/>
                <a:pathLst>
                  <a:path w="835" h="150">
                    <a:moveTo>
                      <a:pt x="f3" y="f4"/>
                    </a:moveTo>
                    <a:lnTo>
                      <a:pt x="f5" y="f6"/>
                    </a:lnTo>
                    <a:lnTo>
                      <a:pt x="f7" y="f8"/>
                    </a:lnTo>
                    <a:lnTo>
                      <a:pt x="f9" y="f10"/>
                    </a:lnTo>
                    <a:lnTo>
                      <a:pt x="f11" y="f12"/>
                    </a:lnTo>
                    <a:lnTo>
                      <a:pt x="f1" y="f10"/>
                    </a:lnTo>
                    <a:lnTo>
                      <a:pt x="f13" y="f6"/>
                    </a:lnTo>
                    <a:lnTo>
                      <a:pt x="f14" y="f15"/>
                    </a:lnTo>
                    <a:lnTo>
                      <a:pt x="f16" y="f17"/>
                    </a:lnTo>
                    <a:lnTo>
                      <a:pt x="f3" y="f0"/>
                    </a:lnTo>
                    <a:lnTo>
                      <a:pt x="f18" y="f15"/>
                    </a:lnTo>
                    <a:lnTo>
                      <a:pt x="f19" y="f20"/>
                    </a:lnTo>
                    <a:lnTo>
                      <a:pt x="f21" y="f22"/>
                    </a:lnTo>
                    <a:lnTo>
                      <a:pt x="f0" y="f23"/>
                    </a:lnTo>
                    <a:lnTo>
                      <a:pt x="f24" y="f2"/>
                    </a:lnTo>
                    <a:lnTo>
                      <a:pt x="f25" y="f26"/>
                    </a:lnTo>
                    <a:lnTo>
                      <a:pt x="f27" y="f28"/>
                    </a:lnTo>
                    <a:lnTo>
                      <a:pt x="f29" y="f8"/>
                    </a:lnTo>
                    <a:lnTo>
                      <a:pt x="f3" y="f4"/>
                    </a:lnTo>
                    <a:lnTo>
                      <a:pt x="f3" y="f4"/>
                    </a:lnTo>
                    <a:close/>
                  </a:path>
                </a:pathLst>
              </a:custGeom>
              <a:solidFill>
                <a:srgbClr val="E6E3AC"/>
              </a:soli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1" name="30 Forma libre"/>
              <p:cNvSpPr/>
              <p:nvPr/>
            </p:nvSpPr>
            <p:spPr>
              <a:xfrm>
                <a:off x="2963907" y="6116603"/>
                <a:ext cx="271460" cy="731871"/>
              </a:xfrm>
              <a:custGeom>
                <a:avLst/>
                <a:gdLst>
                  <a:gd name="f0" fmla="val 0"/>
                  <a:gd name="f1" fmla="val 171"/>
                  <a:gd name="f2" fmla="val 461"/>
                  <a:gd name="f3" fmla="val 31"/>
                  <a:gd name="f4" fmla="val 263"/>
                  <a:gd name="f5" fmla="val 43"/>
                  <a:gd name="f6" fmla="val 191"/>
                  <a:gd name="f7" fmla="val 67"/>
                  <a:gd name="f8" fmla="val 131"/>
                  <a:gd name="f9" fmla="val 116"/>
                  <a:gd name="f10" fmla="val 72"/>
                  <a:gd name="f11" fmla="val 18"/>
                  <a:gd name="f12" fmla="val 153"/>
                  <a:gd name="f13" fmla="val 86"/>
                  <a:gd name="f14" fmla="val 60"/>
                  <a:gd name="f15" fmla="val 120"/>
                  <a:gd name="f16" fmla="val 13"/>
                  <a:gd name="f17" fmla="val 6"/>
                  <a:gd name="f18" fmla="val 317"/>
                  <a:gd name="f19" fmla="val 25"/>
                  <a:gd name="f20" fmla="val 365"/>
                  <a:gd name="f21" fmla="val 49"/>
                  <a:gd name="f22" fmla="val 413"/>
                  <a:gd name="f23" fmla="val 122"/>
                  <a:gd name="f24" fmla="val 55"/>
                  <a:gd name="f25" fmla="val 37"/>
                </a:gdLst>
                <a:ahLst/>
                <a:cxnLst>
                  <a:cxn ang="3cd4">
                    <a:pos x="hc" y="t"/>
                  </a:cxn>
                  <a:cxn ang="0">
                    <a:pos x="r" y="vc"/>
                  </a:cxn>
                  <a:cxn ang="cd4">
                    <a:pos x="hc" y="b"/>
                  </a:cxn>
                  <a:cxn ang="cd2">
                    <a:pos x="l" y="vc"/>
                  </a:cxn>
                </a:cxnLst>
                <a:rect l="l" t="t" r="r" b="b"/>
                <a:pathLst>
                  <a:path w="171" h="461">
                    <a:moveTo>
                      <a:pt x="f3" y="f4"/>
                    </a:moveTo>
                    <a:lnTo>
                      <a:pt x="f5" y="f6"/>
                    </a:lnTo>
                    <a:lnTo>
                      <a:pt x="f7" y="f8"/>
                    </a:lnTo>
                    <a:lnTo>
                      <a:pt x="f9" y="f10"/>
                    </a:lnTo>
                    <a:lnTo>
                      <a:pt x="f1" y="f11"/>
                    </a:lnTo>
                    <a:lnTo>
                      <a:pt x="f12" y="f0"/>
                    </a:lnTo>
                    <a:lnTo>
                      <a:pt x="f13" y="f14"/>
                    </a:lnTo>
                    <a:lnTo>
                      <a:pt x="f5" y="f15"/>
                    </a:lnTo>
                    <a:lnTo>
                      <a:pt x="f16" y="f6"/>
                    </a:lnTo>
                    <a:lnTo>
                      <a:pt x="f0" y="f4"/>
                    </a:lnTo>
                    <a:lnTo>
                      <a:pt x="f17" y="f18"/>
                    </a:lnTo>
                    <a:lnTo>
                      <a:pt x="f19" y="f20"/>
                    </a:lnTo>
                    <a:lnTo>
                      <a:pt x="f21" y="f22"/>
                    </a:lnTo>
                    <a:lnTo>
                      <a:pt x="f13" y="f2"/>
                    </a:lnTo>
                    <a:lnTo>
                      <a:pt x="f23" y="f2"/>
                    </a:lnTo>
                    <a:lnTo>
                      <a:pt x="f13" y="f22"/>
                    </a:lnTo>
                    <a:lnTo>
                      <a:pt x="f24" y="f20"/>
                    </a:lnTo>
                    <a:lnTo>
                      <a:pt x="f25" y="f18"/>
                    </a:lnTo>
                    <a:lnTo>
                      <a:pt x="f3" y="f4"/>
                    </a:lnTo>
                    <a:lnTo>
                      <a:pt x="f3" y="f4"/>
                    </a:lnTo>
                    <a:close/>
                  </a:path>
                </a:pathLst>
              </a:custGeom>
              <a:solidFill>
                <a:srgbClr val="E6E3AC"/>
              </a:soli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2" name="31 Forma libre"/>
              <p:cNvSpPr/>
              <p:nvPr/>
            </p:nvSpPr>
            <p:spPr>
              <a:xfrm>
                <a:off x="4684745" y="5954671"/>
                <a:ext cx="571496" cy="893803"/>
              </a:xfrm>
              <a:custGeom>
                <a:avLst/>
                <a:gdLst>
                  <a:gd name="f0" fmla="val 360"/>
                  <a:gd name="f1" fmla="val 0"/>
                  <a:gd name="f2" fmla="val 563"/>
                  <a:gd name="f3" fmla="val 365"/>
                  <a:gd name="f4" fmla="val 353"/>
                  <a:gd name="f5" fmla="val 305"/>
                  <a:gd name="f6" fmla="val 335"/>
                  <a:gd name="f7" fmla="val 251"/>
                  <a:gd name="f8" fmla="val 204"/>
                  <a:gd name="f9" fmla="val 262"/>
                  <a:gd name="f10" fmla="val 156"/>
                  <a:gd name="f11" fmla="val 213"/>
                  <a:gd name="f12" fmla="val 108"/>
                  <a:gd name="f13" fmla="val 159"/>
                  <a:gd name="f14" fmla="val 66"/>
                  <a:gd name="f15" fmla="val 92"/>
                  <a:gd name="f16" fmla="val 30"/>
                  <a:gd name="f17" fmla="val 19"/>
                  <a:gd name="f18" fmla="val 12"/>
                  <a:gd name="f19" fmla="val 67"/>
                  <a:gd name="f20" fmla="val 42"/>
                  <a:gd name="f21" fmla="val 134"/>
                  <a:gd name="f22" fmla="val 78"/>
                  <a:gd name="f23" fmla="val 189"/>
                  <a:gd name="f24" fmla="val 114"/>
                  <a:gd name="f25" fmla="val 238"/>
                  <a:gd name="f26" fmla="val 162"/>
                  <a:gd name="f27" fmla="val 274"/>
                  <a:gd name="f28" fmla="val 210"/>
                  <a:gd name="f29" fmla="val 299"/>
                  <a:gd name="f30" fmla="val 257"/>
                  <a:gd name="f31" fmla="val 317"/>
                  <a:gd name="f32" fmla="val 311"/>
                  <a:gd name="f33" fmla="val 323"/>
                  <a:gd name="f34" fmla="val 419"/>
                  <a:gd name="f35" fmla="val 467"/>
                  <a:gd name="f36" fmla="val 515"/>
                  <a:gd name="f37" fmla="val 268"/>
                </a:gdLst>
                <a:ahLst/>
                <a:cxnLst>
                  <a:cxn ang="3cd4">
                    <a:pos x="hc" y="t"/>
                  </a:cxn>
                  <a:cxn ang="0">
                    <a:pos x="r" y="vc"/>
                  </a:cxn>
                  <a:cxn ang="cd4">
                    <a:pos x="hc" y="b"/>
                  </a:cxn>
                  <a:cxn ang="cd2">
                    <a:pos x="l" y="vc"/>
                  </a:cxn>
                </a:cxnLst>
                <a:rect l="l" t="t" r="r" b="b"/>
                <a:pathLst>
                  <a:path w="360" h="563">
                    <a:moveTo>
                      <a:pt x="f0" y="f3"/>
                    </a:moveTo>
                    <a:lnTo>
                      <a:pt x="f4" y="f5"/>
                    </a:lnTo>
                    <a:lnTo>
                      <a:pt x="f6" y="f7"/>
                    </a:lnTo>
                    <a:lnTo>
                      <a:pt x="f5" y="f8"/>
                    </a:lnTo>
                    <a:lnTo>
                      <a:pt x="f9" y="f10"/>
                    </a:lnTo>
                    <a:lnTo>
                      <a:pt x="f11" y="f12"/>
                    </a:lnTo>
                    <a:lnTo>
                      <a:pt x="f13" y="f14"/>
                    </a:lnTo>
                    <a:lnTo>
                      <a:pt x="f15" y="f16"/>
                    </a:lnTo>
                    <a:lnTo>
                      <a:pt x="f17" y="f1"/>
                    </a:lnTo>
                    <a:lnTo>
                      <a:pt x="f1" y="f18"/>
                    </a:lnTo>
                    <a:lnTo>
                      <a:pt x="f19" y="f20"/>
                    </a:lnTo>
                    <a:lnTo>
                      <a:pt x="f21" y="f22"/>
                    </a:lnTo>
                    <a:lnTo>
                      <a:pt x="f23" y="f24"/>
                    </a:lnTo>
                    <a:lnTo>
                      <a:pt x="f25" y="f26"/>
                    </a:lnTo>
                    <a:lnTo>
                      <a:pt x="f27" y="f28"/>
                    </a:lnTo>
                    <a:lnTo>
                      <a:pt x="f29" y="f30"/>
                    </a:lnTo>
                    <a:lnTo>
                      <a:pt x="f31" y="f32"/>
                    </a:lnTo>
                    <a:lnTo>
                      <a:pt x="f33" y="f3"/>
                    </a:lnTo>
                    <a:lnTo>
                      <a:pt x="f31" y="f34"/>
                    </a:lnTo>
                    <a:lnTo>
                      <a:pt x="f29" y="f35"/>
                    </a:lnTo>
                    <a:lnTo>
                      <a:pt x="f27" y="f36"/>
                    </a:lnTo>
                    <a:lnTo>
                      <a:pt x="f25" y="f2"/>
                    </a:lnTo>
                    <a:lnTo>
                      <a:pt x="f37" y="f2"/>
                    </a:lnTo>
                    <a:lnTo>
                      <a:pt x="f32" y="f36"/>
                    </a:lnTo>
                    <a:lnTo>
                      <a:pt x="f6" y="f35"/>
                    </a:lnTo>
                    <a:lnTo>
                      <a:pt x="f4" y="f34"/>
                    </a:lnTo>
                    <a:lnTo>
                      <a:pt x="f0" y="f3"/>
                    </a:lnTo>
                    <a:lnTo>
                      <a:pt x="f0" y="f3"/>
                    </a:lnTo>
                    <a:close/>
                  </a:path>
                </a:pathLst>
              </a:custGeom>
              <a:gradFill>
                <a:gsLst>
                  <a:gs pos="0">
                    <a:srgbClr val="C9C696"/>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3" name="32 Forma libre"/>
              <p:cNvSpPr/>
              <p:nvPr/>
            </p:nvSpPr>
            <p:spPr>
              <a:xfrm>
                <a:off x="3679864" y="5764162"/>
                <a:ext cx="1711313" cy="674718"/>
              </a:xfrm>
              <a:custGeom>
                <a:avLst/>
                <a:gdLst>
                  <a:gd name="f0" fmla="val 180"/>
                  <a:gd name="f1" fmla="val 0"/>
                  <a:gd name="f2" fmla="val 1078"/>
                  <a:gd name="f3" fmla="val 425"/>
                  <a:gd name="f4" fmla="val 1053"/>
                  <a:gd name="f5" fmla="val 419"/>
                  <a:gd name="f6" fmla="val 1066"/>
                  <a:gd name="f7" fmla="val 377"/>
                  <a:gd name="f8" fmla="val 1047"/>
                  <a:gd name="f9" fmla="val 336"/>
                  <a:gd name="f10" fmla="val 986"/>
                  <a:gd name="f11" fmla="val 252"/>
                  <a:gd name="f12" fmla="val 907"/>
                  <a:gd name="f13" fmla="val 810"/>
                  <a:gd name="f14" fmla="val 120"/>
                  <a:gd name="f15" fmla="val 694"/>
                  <a:gd name="f16" fmla="val 72"/>
                  <a:gd name="f17" fmla="val 560"/>
                  <a:gd name="f18" fmla="val 30"/>
                  <a:gd name="f19" fmla="val 420"/>
                  <a:gd name="f20" fmla="val 6"/>
                  <a:gd name="f21" fmla="val 268"/>
                  <a:gd name="f22" fmla="val 134"/>
                  <a:gd name="f23" fmla="val 24"/>
                  <a:gd name="f24" fmla="val 12"/>
                  <a:gd name="f25" fmla="val 36"/>
                  <a:gd name="f26" fmla="val 18"/>
                  <a:gd name="f27" fmla="val 554"/>
                  <a:gd name="f28" fmla="val 42"/>
                  <a:gd name="f29" fmla="val 682"/>
                  <a:gd name="f30" fmla="val 84"/>
                  <a:gd name="f31" fmla="val 798"/>
                  <a:gd name="f32" fmla="val 132"/>
                  <a:gd name="f33" fmla="val 895"/>
                  <a:gd name="f34" fmla="val 192"/>
                  <a:gd name="f35" fmla="val 968"/>
                  <a:gd name="f36" fmla="val 264"/>
                  <a:gd name="f37" fmla="val 999"/>
                  <a:gd name="f38" fmla="val 300"/>
                  <a:gd name="f39" fmla="val 1023"/>
                  <a:gd name="f40" fmla="val 342"/>
                  <a:gd name="f41" fmla="val 1041"/>
                  <a:gd name="f42" fmla="val 383"/>
                </a:gdLst>
                <a:ahLst/>
                <a:cxnLst>
                  <a:cxn ang="3cd4">
                    <a:pos x="hc" y="t"/>
                  </a:cxn>
                  <a:cxn ang="0">
                    <a:pos x="r" y="vc"/>
                  </a:cxn>
                  <a:cxn ang="cd4">
                    <a:pos x="hc" y="b"/>
                  </a:cxn>
                  <a:cxn ang="cd2">
                    <a:pos x="l" y="vc"/>
                  </a:cxn>
                </a:cxnLst>
                <a:rect l="l" t="t" r="r" b="b"/>
                <a:pathLst>
                  <a:path w="1078" h="425">
                    <a:moveTo>
                      <a:pt x="f4" y="f3"/>
                    </a:moveTo>
                    <a:lnTo>
                      <a:pt x="f2" y="f5"/>
                    </a:lnTo>
                    <a:lnTo>
                      <a:pt x="f6" y="f7"/>
                    </a:lnTo>
                    <a:lnTo>
                      <a:pt x="f8" y="f9"/>
                    </a:lnTo>
                    <a:lnTo>
                      <a:pt x="f10" y="f11"/>
                    </a:lnTo>
                    <a:lnTo>
                      <a:pt x="f12" y="f0"/>
                    </a:lnTo>
                    <a:lnTo>
                      <a:pt x="f13" y="f14"/>
                    </a:lnTo>
                    <a:lnTo>
                      <a:pt x="f15" y="f16"/>
                    </a:lnTo>
                    <a:lnTo>
                      <a:pt x="f17" y="f18"/>
                    </a:lnTo>
                    <a:lnTo>
                      <a:pt x="f19" y="f20"/>
                    </a:lnTo>
                    <a:lnTo>
                      <a:pt x="f21" y="f1"/>
                    </a:lnTo>
                    <a:lnTo>
                      <a:pt x="f22" y="f20"/>
                    </a:lnTo>
                    <a:lnTo>
                      <a:pt x="f1" y="f23"/>
                    </a:lnTo>
                    <a:lnTo>
                      <a:pt x="f24" y="f25"/>
                    </a:lnTo>
                    <a:lnTo>
                      <a:pt x="f22" y="f26"/>
                    </a:lnTo>
                    <a:lnTo>
                      <a:pt x="f21" y="f24"/>
                    </a:lnTo>
                    <a:lnTo>
                      <a:pt x="f19" y="f26"/>
                    </a:lnTo>
                    <a:lnTo>
                      <a:pt x="f27" y="f28"/>
                    </a:lnTo>
                    <a:lnTo>
                      <a:pt x="f29" y="f30"/>
                    </a:lnTo>
                    <a:lnTo>
                      <a:pt x="f31" y="f32"/>
                    </a:lnTo>
                    <a:lnTo>
                      <a:pt x="f33" y="f34"/>
                    </a:lnTo>
                    <a:lnTo>
                      <a:pt x="f35" y="f36"/>
                    </a:lnTo>
                    <a:lnTo>
                      <a:pt x="f37" y="f38"/>
                    </a:lnTo>
                    <a:lnTo>
                      <a:pt x="f39" y="f40"/>
                    </a:lnTo>
                    <a:lnTo>
                      <a:pt x="f41" y="f42"/>
                    </a:lnTo>
                    <a:lnTo>
                      <a:pt x="f4" y="f3"/>
                    </a:lnTo>
                    <a:lnTo>
                      <a:pt x="f4" y="f3"/>
                    </a:lnTo>
                    <a:close/>
                  </a:path>
                </a:pathLst>
              </a:custGeom>
              <a:gradFill>
                <a:gsLst>
                  <a:gs pos="0">
                    <a:srgbClr val="C9C696"/>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4" name="33 Forma libre"/>
              <p:cNvSpPr/>
              <p:nvPr/>
            </p:nvSpPr>
            <p:spPr>
              <a:xfrm>
                <a:off x="5245128" y="6476982"/>
                <a:ext cx="155574" cy="371492"/>
              </a:xfrm>
              <a:custGeom>
                <a:avLst/>
                <a:gdLst>
                  <a:gd name="f0" fmla="val 0"/>
                  <a:gd name="f1" fmla="val 98"/>
                  <a:gd name="f2" fmla="val 234"/>
                  <a:gd name="f3" fmla="val 25"/>
                  <a:gd name="f4" fmla="val 55"/>
                  <a:gd name="f5" fmla="val 186"/>
                  <a:gd name="f6" fmla="val 80"/>
                  <a:gd name="f7" fmla="val 138"/>
                  <a:gd name="f8" fmla="val 92"/>
                  <a:gd name="f9" fmla="val 90"/>
                  <a:gd name="f10" fmla="val 36"/>
                  <a:gd name="f11" fmla="val 74"/>
                  <a:gd name="f12" fmla="val 67"/>
                  <a:gd name="f13" fmla="val 31"/>
                </a:gdLst>
                <a:ahLst/>
                <a:cxnLst>
                  <a:cxn ang="3cd4">
                    <a:pos x="hc" y="t"/>
                  </a:cxn>
                  <a:cxn ang="0">
                    <a:pos x="r" y="vc"/>
                  </a:cxn>
                  <a:cxn ang="cd4">
                    <a:pos x="hc" y="b"/>
                  </a:cxn>
                  <a:cxn ang="cd2">
                    <a:pos x="l" y="vc"/>
                  </a:cxn>
                </a:cxnLst>
                <a:rect l="l" t="t" r="r" b="b"/>
                <a:pathLst>
                  <a:path w="98" h="234">
                    <a:moveTo>
                      <a:pt x="f0" y="f2"/>
                    </a:moveTo>
                    <a:lnTo>
                      <a:pt x="f3" y="f2"/>
                    </a:lnTo>
                    <a:lnTo>
                      <a:pt x="f4" y="f5"/>
                    </a:lnTo>
                    <a:lnTo>
                      <a:pt x="f6" y="f7"/>
                    </a:lnTo>
                    <a:lnTo>
                      <a:pt x="f8" y="f9"/>
                    </a:lnTo>
                    <a:lnTo>
                      <a:pt x="f1" y="f10"/>
                    </a:lnTo>
                    <a:lnTo>
                      <a:pt x="f1" y="f0"/>
                    </a:lnTo>
                    <a:lnTo>
                      <a:pt x="f11" y="f0"/>
                    </a:lnTo>
                    <a:lnTo>
                      <a:pt x="f11" y="f10"/>
                    </a:lnTo>
                    <a:lnTo>
                      <a:pt x="f12" y="f9"/>
                    </a:lnTo>
                    <a:lnTo>
                      <a:pt x="f4" y="f7"/>
                    </a:lnTo>
                    <a:lnTo>
                      <a:pt x="f13" y="f5"/>
                    </a:lnTo>
                    <a:lnTo>
                      <a:pt x="f0" y="f2"/>
                    </a:lnTo>
                    <a:lnTo>
                      <a:pt x="f0" y="f2"/>
                    </a:lnTo>
                    <a:close/>
                  </a:path>
                </a:pathLst>
              </a:custGeom>
              <a:gradFill>
                <a:gsLst>
                  <a:gs pos="0">
                    <a:srgbClr val="C9C696"/>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5" name="34 Forma libre"/>
              <p:cNvSpPr/>
              <p:nvPr/>
            </p:nvSpPr>
            <p:spPr>
              <a:xfrm>
                <a:off x="2819445" y="5830840"/>
                <a:ext cx="763583" cy="1017634"/>
              </a:xfrm>
              <a:custGeom>
                <a:avLst/>
                <a:gdLst>
                  <a:gd name="f0" fmla="val 180"/>
                  <a:gd name="f1" fmla="val 0"/>
                  <a:gd name="f2" fmla="val 481"/>
                  <a:gd name="f3" fmla="val 641"/>
                  <a:gd name="f4" fmla="val 18"/>
                  <a:gd name="f5" fmla="val 443"/>
                  <a:gd name="f6" fmla="val 24"/>
                  <a:gd name="f7" fmla="val 371"/>
                  <a:gd name="f8" fmla="val 55"/>
                  <a:gd name="f9" fmla="val 305"/>
                  <a:gd name="f10" fmla="val 91"/>
                  <a:gd name="f11" fmla="val 246"/>
                  <a:gd name="f12" fmla="val 146"/>
                  <a:gd name="f13" fmla="val 186"/>
                  <a:gd name="f14" fmla="val 213"/>
                  <a:gd name="f15" fmla="val 132"/>
                  <a:gd name="f16" fmla="val 292"/>
                  <a:gd name="f17" fmla="val 84"/>
                  <a:gd name="f18" fmla="val 384"/>
                  <a:gd name="f19" fmla="val 48"/>
                  <a:gd name="f20" fmla="val 12"/>
                  <a:gd name="f21" fmla="val 457"/>
                  <a:gd name="f22" fmla="val 359"/>
                  <a:gd name="f23" fmla="val 36"/>
                  <a:gd name="f24" fmla="val 274"/>
                  <a:gd name="f25" fmla="val 78"/>
                  <a:gd name="f26" fmla="val 195"/>
                  <a:gd name="f27" fmla="val 126"/>
                  <a:gd name="f28" fmla="val 128"/>
                  <a:gd name="f29" fmla="val 73"/>
                  <a:gd name="f30" fmla="val 240"/>
                  <a:gd name="f31" fmla="val 37"/>
                  <a:gd name="f32" fmla="val 6"/>
                  <a:gd name="f33" fmla="val 497"/>
                  <a:gd name="f34" fmla="val 545"/>
                  <a:gd name="f35" fmla="val 43"/>
                  <a:gd name="f36" fmla="val 593"/>
                  <a:gd name="f37" fmla="val 97"/>
                  <a:gd name="f38" fmla="val 67"/>
                </a:gdLst>
                <a:ahLst/>
                <a:cxnLst>
                  <a:cxn ang="3cd4">
                    <a:pos x="hc" y="t"/>
                  </a:cxn>
                  <a:cxn ang="0">
                    <a:pos x="r" y="vc"/>
                  </a:cxn>
                  <a:cxn ang="cd4">
                    <a:pos x="hc" y="b"/>
                  </a:cxn>
                  <a:cxn ang="cd2">
                    <a:pos x="l" y="vc"/>
                  </a:cxn>
                </a:cxnLst>
                <a:rect l="l" t="t" r="r" b="b"/>
                <a:pathLst>
                  <a:path w="481" h="641">
                    <a:moveTo>
                      <a:pt x="f4" y="f5"/>
                    </a:moveTo>
                    <a:lnTo>
                      <a:pt x="f6" y="f7"/>
                    </a:lnTo>
                    <a:lnTo>
                      <a:pt x="f8" y="f9"/>
                    </a:lnTo>
                    <a:lnTo>
                      <a:pt x="f10" y="f11"/>
                    </a:lnTo>
                    <a:lnTo>
                      <a:pt x="f12" y="f13"/>
                    </a:lnTo>
                    <a:lnTo>
                      <a:pt x="f14" y="f15"/>
                    </a:lnTo>
                    <a:lnTo>
                      <a:pt x="f16" y="f17"/>
                    </a:lnTo>
                    <a:lnTo>
                      <a:pt x="f18" y="f19"/>
                    </a:lnTo>
                    <a:lnTo>
                      <a:pt x="f2" y="f20"/>
                    </a:lnTo>
                    <a:lnTo>
                      <a:pt x="f21" y="f1"/>
                    </a:lnTo>
                    <a:lnTo>
                      <a:pt x="f22" y="f23"/>
                    </a:lnTo>
                    <a:lnTo>
                      <a:pt x="f24" y="f25"/>
                    </a:lnTo>
                    <a:lnTo>
                      <a:pt x="f26" y="f27"/>
                    </a:lnTo>
                    <a:lnTo>
                      <a:pt x="f28" y="f0"/>
                    </a:lnTo>
                    <a:lnTo>
                      <a:pt x="f29" y="f30"/>
                    </a:lnTo>
                    <a:lnTo>
                      <a:pt x="f31" y="f9"/>
                    </a:lnTo>
                    <a:lnTo>
                      <a:pt x="f32" y="f7"/>
                    </a:lnTo>
                    <a:lnTo>
                      <a:pt x="f1" y="f5"/>
                    </a:lnTo>
                    <a:lnTo>
                      <a:pt x="f32" y="f33"/>
                    </a:lnTo>
                    <a:lnTo>
                      <a:pt x="f4" y="f34"/>
                    </a:lnTo>
                    <a:lnTo>
                      <a:pt x="f35" y="f36"/>
                    </a:lnTo>
                    <a:lnTo>
                      <a:pt x="f29" y="f3"/>
                    </a:lnTo>
                    <a:lnTo>
                      <a:pt x="f37" y="f3"/>
                    </a:lnTo>
                    <a:lnTo>
                      <a:pt x="f38" y="f36"/>
                    </a:lnTo>
                    <a:lnTo>
                      <a:pt x="f35" y="f34"/>
                    </a:lnTo>
                    <a:lnTo>
                      <a:pt x="f6" y="f33"/>
                    </a:lnTo>
                    <a:lnTo>
                      <a:pt x="f4" y="f5"/>
                    </a:lnTo>
                    <a:lnTo>
                      <a:pt x="f4" y="f5"/>
                    </a:lnTo>
                    <a:close/>
                  </a:path>
                </a:pathLst>
              </a:custGeom>
              <a:solidFill>
                <a:srgbClr val="E6E3AC"/>
              </a:soli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grpSp>
        <p:grpSp>
          <p:nvGrpSpPr>
            <p:cNvPr id="1036" name="35 Grupo"/>
            <p:cNvGrpSpPr>
              <a:grpSpLocks/>
            </p:cNvGrpSpPr>
            <p:nvPr/>
          </p:nvGrpSpPr>
          <p:grpSpPr bwMode="auto">
            <a:xfrm>
              <a:off x="6553080" y="5334120"/>
              <a:ext cx="2144880" cy="1303199"/>
              <a:chOff x="6553080" y="5334120"/>
              <a:chExt cx="2144880" cy="1303199"/>
            </a:xfrm>
          </p:grpSpPr>
          <p:sp>
            <p:nvSpPr>
              <p:cNvPr id="37" name="36 Forma libre"/>
              <p:cNvSpPr/>
              <p:nvPr/>
            </p:nvSpPr>
            <p:spPr>
              <a:xfrm>
                <a:off x="6667517" y="5400607"/>
                <a:ext cx="1906575" cy="1160516"/>
              </a:xfrm>
              <a:custGeom>
                <a:avLst/>
                <a:gdLst>
                  <a:gd name="f0" fmla="val 0"/>
                  <a:gd name="f1" fmla="val 1201"/>
                  <a:gd name="f2" fmla="val 731"/>
                  <a:gd name="f3" fmla="val 604"/>
                  <a:gd name="f4" fmla="val 484"/>
                  <a:gd name="f5" fmla="val 6"/>
                  <a:gd name="f6" fmla="val 370"/>
                  <a:gd name="f7" fmla="val 30"/>
                  <a:gd name="f8" fmla="val 263"/>
                  <a:gd name="f9" fmla="val 60"/>
                  <a:gd name="f10" fmla="val 179"/>
                  <a:gd name="f11" fmla="val 108"/>
                  <a:gd name="f12" fmla="val 101"/>
                  <a:gd name="f13" fmla="val 162"/>
                  <a:gd name="f14" fmla="val 48"/>
                  <a:gd name="f15" fmla="val 222"/>
                  <a:gd name="f16" fmla="val 12"/>
                  <a:gd name="f17" fmla="val 294"/>
                  <a:gd name="f18" fmla="val 330"/>
                  <a:gd name="f19" fmla="val 366"/>
                  <a:gd name="f20" fmla="val 401"/>
                  <a:gd name="f21" fmla="val 437"/>
                  <a:gd name="f22" fmla="val 509"/>
                  <a:gd name="f23" fmla="val 569"/>
                  <a:gd name="f24" fmla="val 623"/>
                  <a:gd name="f25" fmla="val 671"/>
                  <a:gd name="f26" fmla="val 701"/>
                  <a:gd name="f27" fmla="val 725"/>
                  <a:gd name="f28" fmla="val 723"/>
                  <a:gd name="f29" fmla="val 837"/>
                  <a:gd name="f30" fmla="val 938"/>
                  <a:gd name="f31" fmla="val 1028"/>
                  <a:gd name="f32" fmla="val 1100"/>
                  <a:gd name="f33" fmla="val 1153"/>
                  <a:gd name="f34" fmla="val 1189"/>
                  <a:gd name="f35" fmla="val 707"/>
                  <a:gd name="f36" fmla="val 490"/>
                  <a:gd name="f37" fmla="val 382"/>
                  <a:gd name="f38" fmla="val 683"/>
                  <a:gd name="f39" fmla="val 287"/>
                  <a:gd name="f40" fmla="val 647"/>
                  <a:gd name="f41" fmla="val 203"/>
                  <a:gd name="f42" fmla="val 611"/>
                  <a:gd name="f43" fmla="val 131"/>
                  <a:gd name="f44" fmla="val 557"/>
                  <a:gd name="f45" fmla="val 83"/>
                  <a:gd name="f46" fmla="val 497"/>
                  <a:gd name="f47" fmla="val 42"/>
                  <a:gd name="f48" fmla="val 36"/>
                  <a:gd name="f49" fmla="val 300"/>
                  <a:gd name="f50" fmla="val 234"/>
                  <a:gd name="f51" fmla="val 174"/>
                  <a:gd name="f52" fmla="val 126"/>
                  <a:gd name="f53" fmla="val 84"/>
                  <a:gd name="f54" fmla="val 54"/>
                  <a:gd name="f55" fmla="val 24"/>
                  <a:gd name="f56" fmla="val 717"/>
                  <a:gd name="f57" fmla="val 825"/>
                  <a:gd name="f58" fmla="val 920"/>
                  <a:gd name="f59" fmla="val 1004"/>
                  <a:gd name="f60" fmla="val 1070"/>
                  <a:gd name="f61" fmla="val 1124"/>
                  <a:gd name="f62" fmla="val 1165"/>
                </a:gdLst>
                <a:ahLst/>
                <a:cxnLst>
                  <a:cxn ang="3cd4">
                    <a:pos x="hc" y="t"/>
                  </a:cxn>
                  <a:cxn ang="0">
                    <a:pos x="r" y="vc"/>
                  </a:cxn>
                  <a:cxn ang="cd4">
                    <a:pos x="hc" y="b"/>
                  </a:cxn>
                  <a:cxn ang="cd2">
                    <a:pos x="l" y="vc"/>
                  </a:cxn>
                </a:cxnLst>
                <a:rect l="l" t="t" r="r" b="b"/>
                <a:pathLst>
                  <a:path w="1201" h="731">
                    <a:moveTo>
                      <a:pt x="f3" y="f0"/>
                    </a:moveTo>
                    <a:lnTo>
                      <a:pt x="f4" y="f5"/>
                    </a:lnTo>
                    <a:lnTo>
                      <a:pt x="f6" y="f7"/>
                    </a:lnTo>
                    <a:lnTo>
                      <a:pt x="f8" y="f9"/>
                    </a:lnTo>
                    <a:lnTo>
                      <a:pt x="f10" y="f11"/>
                    </a:lnTo>
                    <a:lnTo>
                      <a:pt x="f12" y="f13"/>
                    </a:lnTo>
                    <a:lnTo>
                      <a:pt x="f14" y="f15"/>
                    </a:lnTo>
                    <a:lnTo>
                      <a:pt x="f16" y="f17"/>
                    </a:lnTo>
                    <a:lnTo>
                      <a:pt x="f5" y="f18"/>
                    </a:lnTo>
                    <a:lnTo>
                      <a:pt x="f0" y="f19"/>
                    </a:lnTo>
                    <a:lnTo>
                      <a:pt x="f5" y="f20"/>
                    </a:lnTo>
                    <a:lnTo>
                      <a:pt x="f16" y="f21"/>
                    </a:lnTo>
                    <a:lnTo>
                      <a:pt x="f14" y="f22"/>
                    </a:lnTo>
                    <a:lnTo>
                      <a:pt x="f12" y="f23"/>
                    </a:lnTo>
                    <a:lnTo>
                      <a:pt x="f10" y="f24"/>
                    </a:lnTo>
                    <a:lnTo>
                      <a:pt x="f8" y="f25"/>
                    </a:lnTo>
                    <a:lnTo>
                      <a:pt x="f6" y="f26"/>
                    </a:lnTo>
                    <a:lnTo>
                      <a:pt x="f4" y="f27"/>
                    </a:lnTo>
                    <a:lnTo>
                      <a:pt x="f3" y="f2"/>
                    </a:lnTo>
                    <a:lnTo>
                      <a:pt x="f28" y="f27"/>
                    </a:lnTo>
                    <a:lnTo>
                      <a:pt x="f29" y="f26"/>
                    </a:lnTo>
                    <a:lnTo>
                      <a:pt x="f30" y="f25"/>
                    </a:lnTo>
                    <a:lnTo>
                      <a:pt x="f31" y="f24"/>
                    </a:lnTo>
                    <a:lnTo>
                      <a:pt x="f32" y="f23"/>
                    </a:lnTo>
                    <a:lnTo>
                      <a:pt x="f33" y="f22"/>
                    </a:lnTo>
                    <a:lnTo>
                      <a:pt x="f34" y="f21"/>
                    </a:lnTo>
                    <a:lnTo>
                      <a:pt x="f1" y="f20"/>
                    </a:lnTo>
                    <a:lnTo>
                      <a:pt x="f1" y="f19"/>
                    </a:lnTo>
                    <a:lnTo>
                      <a:pt x="f1" y="f18"/>
                    </a:lnTo>
                    <a:lnTo>
                      <a:pt x="f34" y="f17"/>
                    </a:lnTo>
                    <a:lnTo>
                      <a:pt x="f33" y="f15"/>
                    </a:lnTo>
                    <a:lnTo>
                      <a:pt x="f32" y="f13"/>
                    </a:lnTo>
                    <a:lnTo>
                      <a:pt x="f31" y="f11"/>
                    </a:lnTo>
                    <a:lnTo>
                      <a:pt x="f30" y="f9"/>
                    </a:lnTo>
                    <a:lnTo>
                      <a:pt x="f29" y="f7"/>
                    </a:lnTo>
                    <a:lnTo>
                      <a:pt x="f28" y="f5"/>
                    </a:lnTo>
                    <a:lnTo>
                      <a:pt x="f3" y="f0"/>
                    </a:lnTo>
                    <a:lnTo>
                      <a:pt x="f3" y="f0"/>
                    </a:lnTo>
                    <a:close/>
                    <a:moveTo>
                      <a:pt x="f3" y="f35"/>
                    </a:moveTo>
                    <a:lnTo>
                      <a:pt x="f36" y="f26"/>
                    </a:lnTo>
                    <a:lnTo>
                      <a:pt x="f37" y="f38"/>
                    </a:lnTo>
                    <a:lnTo>
                      <a:pt x="f39" y="f40"/>
                    </a:lnTo>
                    <a:lnTo>
                      <a:pt x="f41" y="f42"/>
                    </a:lnTo>
                    <a:lnTo>
                      <a:pt x="f43" y="f44"/>
                    </a:lnTo>
                    <a:lnTo>
                      <a:pt x="f45" y="f46"/>
                    </a:lnTo>
                    <a:lnTo>
                      <a:pt x="f14" y="f21"/>
                    </a:lnTo>
                    <a:lnTo>
                      <a:pt x="f47" y="f20"/>
                    </a:lnTo>
                    <a:lnTo>
                      <a:pt x="f48" y="f19"/>
                    </a:lnTo>
                    <a:lnTo>
                      <a:pt x="f47" y="f18"/>
                    </a:lnTo>
                    <a:lnTo>
                      <a:pt x="f14" y="f49"/>
                    </a:lnTo>
                    <a:lnTo>
                      <a:pt x="f45" y="f50"/>
                    </a:lnTo>
                    <a:lnTo>
                      <a:pt x="f43" y="f51"/>
                    </a:lnTo>
                    <a:lnTo>
                      <a:pt x="f41" y="f52"/>
                    </a:lnTo>
                    <a:lnTo>
                      <a:pt x="f39" y="f53"/>
                    </a:lnTo>
                    <a:lnTo>
                      <a:pt x="f37" y="f54"/>
                    </a:lnTo>
                    <a:lnTo>
                      <a:pt x="f36" y="f7"/>
                    </a:lnTo>
                    <a:lnTo>
                      <a:pt x="f3" y="f55"/>
                    </a:lnTo>
                    <a:lnTo>
                      <a:pt x="f56" y="f7"/>
                    </a:lnTo>
                    <a:lnTo>
                      <a:pt x="f57" y="f54"/>
                    </a:lnTo>
                    <a:lnTo>
                      <a:pt x="f58" y="f53"/>
                    </a:lnTo>
                    <a:lnTo>
                      <a:pt x="f59" y="f52"/>
                    </a:lnTo>
                    <a:lnTo>
                      <a:pt x="f60" y="f51"/>
                    </a:lnTo>
                    <a:lnTo>
                      <a:pt x="f61" y="f50"/>
                    </a:lnTo>
                    <a:lnTo>
                      <a:pt x="f33" y="f49"/>
                    </a:lnTo>
                    <a:lnTo>
                      <a:pt x="f62" y="f19"/>
                    </a:lnTo>
                    <a:lnTo>
                      <a:pt x="f33" y="f21"/>
                    </a:lnTo>
                    <a:lnTo>
                      <a:pt x="f61" y="f46"/>
                    </a:lnTo>
                    <a:lnTo>
                      <a:pt x="f60" y="f44"/>
                    </a:lnTo>
                    <a:lnTo>
                      <a:pt x="f59" y="f42"/>
                    </a:lnTo>
                    <a:lnTo>
                      <a:pt x="f58" y="f40"/>
                    </a:lnTo>
                    <a:lnTo>
                      <a:pt x="f57" y="f38"/>
                    </a:lnTo>
                    <a:lnTo>
                      <a:pt x="f56" y="f26"/>
                    </a:lnTo>
                    <a:lnTo>
                      <a:pt x="f3" y="f35"/>
                    </a:lnTo>
                    <a:lnTo>
                      <a:pt x="f3" y="f35"/>
                    </a:lnTo>
                    <a:close/>
                  </a:path>
                </a:pathLst>
              </a:custGeom>
              <a:gradFill>
                <a:gsLst>
                  <a:gs pos="0">
                    <a:srgbClr val="E5E2AD"/>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8" name="37 Forma libre"/>
              <p:cNvSpPr/>
              <p:nvPr/>
            </p:nvSpPr>
            <p:spPr>
              <a:xfrm>
                <a:off x="6553218" y="5343454"/>
                <a:ext cx="863594" cy="1170042"/>
              </a:xfrm>
              <a:custGeom>
                <a:avLst/>
                <a:gdLst>
                  <a:gd name="f0" fmla="val 0"/>
                  <a:gd name="f1" fmla="val 544"/>
                  <a:gd name="f2" fmla="val 737"/>
                  <a:gd name="f3" fmla="val 24"/>
                  <a:gd name="f4" fmla="val 402"/>
                  <a:gd name="f5" fmla="val 36"/>
                  <a:gd name="f6" fmla="val 330"/>
                  <a:gd name="f7" fmla="val 66"/>
                  <a:gd name="f8" fmla="val 264"/>
                  <a:gd name="f9" fmla="val 108"/>
                  <a:gd name="f10" fmla="val 204"/>
                  <a:gd name="f11" fmla="val 173"/>
                  <a:gd name="f12" fmla="val 150"/>
                  <a:gd name="f13" fmla="val 251"/>
                  <a:gd name="f14" fmla="val 102"/>
                  <a:gd name="f15" fmla="val 335"/>
                  <a:gd name="f16" fmla="val 60"/>
                  <a:gd name="f17" fmla="val 436"/>
                  <a:gd name="f18" fmla="val 30"/>
                  <a:gd name="f19" fmla="val 12"/>
                  <a:gd name="f20" fmla="val 430"/>
                  <a:gd name="f21" fmla="val 18"/>
                  <a:gd name="f22" fmla="val 329"/>
                  <a:gd name="f23" fmla="val 48"/>
                  <a:gd name="f24" fmla="val 233"/>
                  <a:gd name="f25" fmla="val 90"/>
                  <a:gd name="f26" fmla="val 155"/>
                  <a:gd name="f27" fmla="val 138"/>
                  <a:gd name="f28" fmla="val 198"/>
                  <a:gd name="f29" fmla="val 42"/>
                  <a:gd name="f30" fmla="val 258"/>
                  <a:gd name="f31" fmla="val 6"/>
                  <a:gd name="f32" fmla="val 455"/>
                  <a:gd name="f33" fmla="val 503"/>
                  <a:gd name="f34" fmla="val 545"/>
                  <a:gd name="f35" fmla="val 78"/>
                  <a:gd name="f36" fmla="val 593"/>
                  <a:gd name="f37" fmla="val 114"/>
                  <a:gd name="f38" fmla="val 635"/>
                  <a:gd name="f39" fmla="val 161"/>
                  <a:gd name="f40" fmla="val 671"/>
                  <a:gd name="f41" fmla="val 221"/>
                  <a:gd name="f42" fmla="val 707"/>
                  <a:gd name="f43" fmla="val 281"/>
                  <a:gd name="f44" fmla="val 323"/>
                  <a:gd name="f45" fmla="val 257"/>
                  <a:gd name="f46" fmla="val 203"/>
                  <a:gd name="f47" fmla="val 149"/>
                  <a:gd name="f48" fmla="val 72"/>
                  <a:gd name="f49" fmla="val 551"/>
                </a:gdLst>
                <a:ahLst/>
                <a:cxnLst>
                  <a:cxn ang="3cd4">
                    <a:pos x="hc" y="t"/>
                  </a:cxn>
                  <a:cxn ang="0">
                    <a:pos x="r" y="vc"/>
                  </a:cxn>
                  <a:cxn ang="cd4">
                    <a:pos x="hc" y="b"/>
                  </a:cxn>
                  <a:cxn ang="cd2">
                    <a:pos x="l" y="vc"/>
                  </a:cxn>
                </a:cxnLst>
                <a:rect l="l" t="t" r="r" b="b"/>
                <a:pathLst>
                  <a:path w="544" h="737">
                    <a:moveTo>
                      <a:pt x="f3" y="f4"/>
                    </a:moveTo>
                    <a:lnTo>
                      <a:pt x="f5" y="f6"/>
                    </a:lnTo>
                    <a:lnTo>
                      <a:pt x="f7" y="f8"/>
                    </a:lnTo>
                    <a:lnTo>
                      <a:pt x="f9" y="f10"/>
                    </a:lnTo>
                    <a:lnTo>
                      <a:pt x="f11" y="f12"/>
                    </a:lnTo>
                    <a:lnTo>
                      <a:pt x="f13" y="f14"/>
                    </a:lnTo>
                    <a:lnTo>
                      <a:pt x="f15" y="f16"/>
                    </a:lnTo>
                    <a:lnTo>
                      <a:pt x="f17" y="f18"/>
                    </a:lnTo>
                    <a:lnTo>
                      <a:pt x="f1" y="f19"/>
                    </a:lnTo>
                    <a:lnTo>
                      <a:pt x="f1" y="f0"/>
                    </a:lnTo>
                    <a:lnTo>
                      <a:pt x="f20" y="f21"/>
                    </a:lnTo>
                    <a:lnTo>
                      <a:pt x="f22" y="f23"/>
                    </a:lnTo>
                    <a:lnTo>
                      <a:pt x="f24" y="f25"/>
                    </a:lnTo>
                    <a:lnTo>
                      <a:pt x="f26" y="f27"/>
                    </a:lnTo>
                    <a:lnTo>
                      <a:pt x="f25" y="f28"/>
                    </a:lnTo>
                    <a:lnTo>
                      <a:pt x="f29" y="f30"/>
                    </a:lnTo>
                    <a:lnTo>
                      <a:pt x="f19" y="f6"/>
                    </a:lnTo>
                    <a:lnTo>
                      <a:pt x="f0" y="f4"/>
                    </a:lnTo>
                    <a:lnTo>
                      <a:pt x="f31" y="f32"/>
                    </a:lnTo>
                    <a:lnTo>
                      <a:pt x="f21" y="f33"/>
                    </a:lnTo>
                    <a:lnTo>
                      <a:pt x="f29" y="f34"/>
                    </a:lnTo>
                    <a:lnTo>
                      <a:pt x="f35" y="f36"/>
                    </a:lnTo>
                    <a:lnTo>
                      <a:pt x="f37" y="f38"/>
                    </a:lnTo>
                    <a:lnTo>
                      <a:pt x="f39" y="f40"/>
                    </a:lnTo>
                    <a:lnTo>
                      <a:pt x="f41" y="f42"/>
                    </a:lnTo>
                    <a:lnTo>
                      <a:pt x="f43" y="f2"/>
                    </a:lnTo>
                    <a:lnTo>
                      <a:pt x="f44" y="f2"/>
                    </a:lnTo>
                    <a:lnTo>
                      <a:pt x="f45" y="f42"/>
                    </a:lnTo>
                    <a:lnTo>
                      <a:pt x="f46" y="f40"/>
                    </a:lnTo>
                    <a:lnTo>
                      <a:pt x="f47" y="f38"/>
                    </a:lnTo>
                    <a:lnTo>
                      <a:pt x="f9" y="f36"/>
                    </a:lnTo>
                    <a:lnTo>
                      <a:pt x="f48" y="f49"/>
                    </a:lnTo>
                    <a:lnTo>
                      <a:pt x="f23" y="f33"/>
                    </a:lnTo>
                    <a:lnTo>
                      <a:pt x="f18" y="f32"/>
                    </a:lnTo>
                    <a:lnTo>
                      <a:pt x="f3" y="f4"/>
                    </a:lnTo>
                    <a:lnTo>
                      <a:pt x="f3" y="f4"/>
                    </a:lnTo>
                    <a:close/>
                  </a:path>
                </a:pathLst>
              </a:custGeom>
              <a:gradFill>
                <a:gsLst>
                  <a:gs pos="0">
                    <a:srgbClr val="E5E2AD"/>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9" name="38 Forma libre"/>
              <p:cNvSpPr/>
              <p:nvPr/>
            </p:nvSpPr>
            <p:spPr>
              <a:xfrm>
                <a:off x="7607311" y="5333929"/>
                <a:ext cx="966781" cy="400068"/>
              </a:xfrm>
              <a:custGeom>
                <a:avLst/>
                <a:gdLst>
                  <a:gd name="f0" fmla="val 0"/>
                  <a:gd name="f1" fmla="val 609"/>
                  <a:gd name="f2" fmla="val 252"/>
                  <a:gd name="f3" fmla="val 12"/>
                  <a:gd name="f4" fmla="val 113"/>
                  <a:gd name="f5" fmla="val 18"/>
                  <a:gd name="f6" fmla="val 203"/>
                  <a:gd name="f7" fmla="val 30"/>
                  <a:gd name="f8" fmla="val 292"/>
                  <a:gd name="f9" fmla="val 48"/>
                  <a:gd name="f10" fmla="val 376"/>
                  <a:gd name="f11" fmla="val 78"/>
                  <a:gd name="f12" fmla="val 448"/>
                  <a:gd name="f13" fmla="val 114"/>
                  <a:gd name="f14" fmla="val 514"/>
                  <a:gd name="f15" fmla="val 156"/>
                  <a:gd name="f16" fmla="val 567"/>
                  <a:gd name="f17" fmla="val 198"/>
                  <a:gd name="f18" fmla="val 216"/>
                  <a:gd name="f19" fmla="val 561"/>
                  <a:gd name="f20" fmla="val 168"/>
                  <a:gd name="f21" fmla="val 502"/>
                  <a:gd name="f22" fmla="val 126"/>
                  <a:gd name="f23" fmla="val 436"/>
                  <a:gd name="f24" fmla="val 90"/>
                  <a:gd name="f25" fmla="val 364"/>
                  <a:gd name="f26" fmla="val 60"/>
                  <a:gd name="f27" fmla="val 286"/>
                  <a:gd name="f28" fmla="val 36"/>
                  <a:gd name="f29" fmla="val 197"/>
                  <a:gd name="f30" fmla="val 107"/>
                  <a:gd name="f31" fmla="val 6"/>
                </a:gdLst>
                <a:ahLst/>
                <a:cxnLst>
                  <a:cxn ang="3cd4">
                    <a:pos x="hc" y="t"/>
                  </a:cxn>
                  <a:cxn ang="0">
                    <a:pos x="r" y="vc"/>
                  </a:cxn>
                  <a:cxn ang="cd4">
                    <a:pos x="hc" y="b"/>
                  </a:cxn>
                  <a:cxn ang="cd2">
                    <a:pos x="l" y="vc"/>
                  </a:cxn>
                </a:cxnLst>
                <a:rect l="l" t="t" r="r" b="b"/>
                <a:pathLst>
                  <a:path w="609" h="252">
                    <a:moveTo>
                      <a:pt x="f3" y="f3"/>
                    </a:moveTo>
                    <a:lnTo>
                      <a:pt x="f4" y="f5"/>
                    </a:lnTo>
                    <a:lnTo>
                      <a:pt x="f6" y="f7"/>
                    </a:lnTo>
                    <a:lnTo>
                      <a:pt x="f8" y="f9"/>
                    </a:lnTo>
                    <a:lnTo>
                      <a:pt x="f10" y="f11"/>
                    </a:lnTo>
                    <a:lnTo>
                      <a:pt x="f12" y="f13"/>
                    </a:lnTo>
                    <a:lnTo>
                      <a:pt x="f14" y="f15"/>
                    </a:lnTo>
                    <a:lnTo>
                      <a:pt x="f16" y="f17"/>
                    </a:lnTo>
                    <a:lnTo>
                      <a:pt x="f1" y="f2"/>
                    </a:lnTo>
                    <a:lnTo>
                      <a:pt x="f1" y="f18"/>
                    </a:lnTo>
                    <a:lnTo>
                      <a:pt x="f19" y="f20"/>
                    </a:lnTo>
                    <a:lnTo>
                      <a:pt x="f21" y="f22"/>
                    </a:lnTo>
                    <a:lnTo>
                      <a:pt x="f23" y="f24"/>
                    </a:lnTo>
                    <a:lnTo>
                      <a:pt x="f25" y="f26"/>
                    </a:lnTo>
                    <a:lnTo>
                      <a:pt x="f27" y="f28"/>
                    </a:lnTo>
                    <a:lnTo>
                      <a:pt x="f29" y="f5"/>
                    </a:lnTo>
                    <a:lnTo>
                      <a:pt x="f30" y="f31"/>
                    </a:lnTo>
                    <a:lnTo>
                      <a:pt x="f3" y="f0"/>
                    </a:lnTo>
                    <a:lnTo>
                      <a:pt x="f31" y="f0"/>
                    </a:lnTo>
                    <a:lnTo>
                      <a:pt x="f0" y="f0"/>
                    </a:lnTo>
                    <a:lnTo>
                      <a:pt x="f0" y="f3"/>
                    </a:lnTo>
                    <a:lnTo>
                      <a:pt x="f31" y="f3"/>
                    </a:lnTo>
                    <a:lnTo>
                      <a:pt x="f3" y="f3"/>
                    </a:lnTo>
                    <a:lnTo>
                      <a:pt x="f3" y="f3"/>
                    </a:lnTo>
                    <a:close/>
                  </a:path>
                </a:pathLst>
              </a:custGeom>
              <a:gradFill>
                <a:gsLst>
                  <a:gs pos="0">
                    <a:srgbClr val="E6E3B0"/>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0" name="39 Forma libre"/>
              <p:cNvSpPr/>
              <p:nvPr/>
            </p:nvSpPr>
            <p:spPr>
              <a:xfrm>
                <a:off x="8328031" y="6361089"/>
                <a:ext cx="114299" cy="85729"/>
              </a:xfrm>
              <a:custGeom>
                <a:avLst/>
                <a:gdLst>
                  <a:gd name="f0" fmla="val 0"/>
                  <a:gd name="f1" fmla="val 72"/>
                  <a:gd name="f2" fmla="val 54"/>
                  <a:gd name="f3" fmla="val 36"/>
                  <a:gd name="f4" fmla="val 30"/>
                  <a:gd name="f5" fmla="val 42"/>
                  <a:gd name="f6" fmla="val 24"/>
                </a:gdLst>
                <a:ahLst/>
                <a:cxnLst>
                  <a:cxn ang="3cd4">
                    <a:pos x="hc" y="t"/>
                  </a:cxn>
                  <a:cxn ang="0">
                    <a:pos x="r" y="vc"/>
                  </a:cxn>
                  <a:cxn ang="cd4">
                    <a:pos x="hc" y="b"/>
                  </a:cxn>
                  <a:cxn ang="cd2">
                    <a:pos x="l" y="vc"/>
                  </a:cxn>
                </a:cxnLst>
                <a:rect l="l" t="t" r="r" b="b"/>
                <a:pathLst>
                  <a:path w="72" h="54">
                    <a:moveTo>
                      <a:pt x="f1" y="f0"/>
                    </a:moveTo>
                    <a:lnTo>
                      <a:pt x="f3" y="f4"/>
                    </a:lnTo>
                    <a:lnTo>
                      <a:pt x="f0" y="f2"/>
                    </a:lnTo>
                    <a:lnTo>
                      <a:pt x="f3" y="f2"/>
                    </a:lnTo>
                    <a:lnTo>
                      <a:pt x="f2" y="f5"/>
                    </a:lnTo>
                    <a:lnTo>
                      <a:pt x="f1" y="f6"/>
                    </a:lnTo>
                    <a:lnTo>
                      <a:pt x="f1" y="f6"/>
                    </a:lnTo>
                    <a:lnTo>
                      <a:pt x="f1" y="f0"/>
                    </a:lnTo>
                    <a:lnTo>
                      <a:pt x="f1" y="f0"/>
                    </a:lnTo>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1" name="40 Forma libre"/>
              <p:cNvSpPr/>
              <p:nvPr/>
            </p:nvSpPr>
            <p:spPr>
              <a:xfrm>
                <a:off x="7151702" y="6465869"/>
                <a:ext cx="1119179" cy="171458"/>
              </a:xfrm>
              <a:custGeom>
                <a:avLst/>
                <a:gdLst>
                  <a:gd name="f0" fmla="val 0"/>
                  <a:gd name="f1" fmla="val 705"/>
                  <a:gd name="f2" fmla="val 108"/>
                  <a:gd name="f3" fmla="val 299"/>
                  <a:gd name="f4" fmla="val 90"/>
                  <a:gd name="f5" fmla="val 221"/>
                  <a:gd name="f6" fmla="val 143"/>
                  <a:gd name="f7" fmla="val 78"/>
                  <a:gd name="f8" fmla="val 48"/>
                  <a:gd name="f9" fmla="val 66"/>
                  <a:gd name="f10" fmla="val 96"/>
                  <a:gd name="f11" fmla="val 412"/>
                  <a:gd name="f12" fmla="val 102"/>
                  <a:gd name="f13" fmla="val 520"/>
                  <a:gd name="f14" fmla="val 84"/>
                  <a:gd name="f15" fmla="val 615"/>
                  <a:gd name="f16" fmla="val 60"/>
                  <a:gd name="f17" fmla="val 24"/>
                  <a:gd name="f18" fmla="val 42"/>
                </a:gdLst>
                <a:ahLst/>
                <a:cxnLst>
                  <a:cxn ang="3cd4">
                    <a:pos x="hc" y="t"/>
                  </a:cxn>
                  <a:cxn ang="0">
                    <a:pos x="r" y="vc"/>
                  </a:cxn>
                  <a:cxn ang="cd4">
                    <a:pos x="hc" y="b"/>
                  </a:cxn>
                  <a:cxn ang="cd2">
                    <a:pos x="l" y="vc"/>
                  </a:cxn>
                </a:cxnLst>
                <a:rect l="l" t="t" r="r" b="b"/>
                <a:pathLst>
                  <a:path w="705" h="108">
                    <a:moveTo>
                      <a:pt x="f3" y="f4"/>
                    </a:moveTo>
                    <a:lnTo>
                      <a:pt x="f5" y="f4"/>
                    </a:lnTo>
                    <a:lnTo>
                      <a:pt x="f6" y="f7"/>
                    </a:lnTo>
                    <a:lnTo>
                      <a:pt x="f0" y="f8"/>
                    </a:lnTo>
                    <a:lnTo>
                      <a:pt x="f0" y="f9"/>
                    </a:lnTo>
                    <a:lnTo>
                      <a:pt x="f6" y="f10"/>
                    </a:lnTo>
                    <a:lnTo>
                      <a:pt x="f5" y="f2"/>
                    </a:lnTo>
                    <a:lnTo>
                      <a:pt x="f3" y="f2"/>
                    </a:lnTo>
                    <a:lnTo>
                      <a:pt x="f11" y="f12"/>
                    </a:lnTo>
                    <a:lnTo>
                      <a:pt x="f13" y="f14"/>
                    </a:lnTo>
                    <a:lnTo>
                      <a:pt x="f15" y="f16"/>
                    </a:lnTo>
                    <a:lnTo>
                      <a:pt x="f1" y="f17"/>
                    </a:lnTo>
                    <a:lnTo>
                      <a:pt x="f1" y="f0"/>
                    </a:lnTo>
                    <a:lnTo>
                      <a:pt x="f15" y="f18"/>
                    </a:lnTo>
                    <a:lnTo>
                      <a:pt x="f13" y="f9"/>
                    </a:lnTo>
                    <a:lnTo>
                      <a:pt x="f11" y="f14"/>
                    </a:lnTo>
                    <a:lnTo>
                      <a:pt x="f3" y="f4"/>
                    </a:lnTo>
                    <a:lnTo>
                      <a:pt x="f3" y="f4"/>
                    </a:lnTo>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2" name="41 Forma libre"/>
              <p:cNvSpPr/>
              <p:nvPr/>
            </p:nvSpPr>
            <p:spPr>
              <a:xfrm>
                <a:off x="8470905" y="5800675"/>
                <a:ext cx="227011" cy="541363"/>
              </a:xfrm>
              <a:custGeom>
                <a:avLst/>
                <a:gdLst>
                  <a:gd name="f0" fmla="val 0"/>
                  <a:gd name="f1" fmla="val 143"/>
                  <a:gd name="f2" fmla="val 341"/>
                  <a:gd name="f3" fmla="val 119"/>
                  <a:gd name="f4" fmla="val 114"/>
                  <a:gd name="f5" fmla="val 113"/>
                  <a:gd name="f6" fmla="val 173"/>
                  <a:gd name="f7" fmla="val 89"/>
                  <a:gd name="f8" fmla="val 239"/>
                  <a:gd name="f9" fmla="val 47"/>
                  <a:gd name="f10" fmla="val 293"/>
                  <a:gd name="f11" fmla="val 29"/>
                  <a:gd name="f12" fmla="val 77"/>
                  <a:gd name="f13" fmla="val 287"/>
                  <a:gd name="f14" fmla="val 233"/>
                  <a:gd name="f15" fmla="val 137"/>
                  <a:gd name="f16" fmla="val 60"/>
                </a:gdLst>
                <a:ahLst/>
                <a:cxnLst>
                  <a:cxn ang="3cd4">
                    <a:pos x="hc" y="t"/>
                  </a:cxn>
                  <a:cxn ang="0">
                    <a:pos x="r" y="vc"/>
                  </a:cxn>
                  <a:cxn ang="cd4">
                    <a:pos x="hc" y="b"/>
                  </a:cxn>
                  <a:cxn ang="cd2">
                    <a:pos x="l" y="vc"/>
                  </a:cxn>
                </a:cxnLst>
                <a:rect l="l" t="t" r="r" b="b"/>
                <a:pathLst>
                  <a:path w="143" h="341">
                    <a:moveTo>
                      <a:pt x="f3" y="f4"/>
                    </a:moveTo>
                    <a:lnTo>
                      <a:pt x="f5" y="f6"/>
                    </a:lnTo>
                    <a:lnTo>
                      <a:pt x="f7" y="f8"/>
                    </a:lnTo>
                    <a:lnTo>
                      <a:pt x="f9" y="f10"/>
                    </a:lnTo>
                    <a:lnTo>
                      <a:pt x="f0" y="f2"/>
                    </a:lnTo>
                    <a:lnTo>
                      <a:pt x="f11" y="f2"/>
                    </a:lnTo>
                    <a:lnTo>
                      <a:pt x="f12" y="f13"/>
                    </a:lnTo>
                    <a:lnTo>
                      <a:pt x="f5" y="f14"/>
                    </a:lnTo>
                    <a:lnTo>
                      <a:pt x="f15" y="f6"/>
                    </a:lnTo>
                    <a:lnTo>
                      <a:pt x="f1" y="f4"/>
                    </a:lnTo>
                    <a:lnTo>
                      <a:pt x="f15" y="f16"/>
                    </a:lnTo>
                    <a:lnTo>
                      <a:pt x="f3" y="f0"/>
                    </a:lnTo>
                    <a:lnTo>
                      <a:pt x="f7" y="f0"/>
                    </a:lnTo>
                    <a:lnTo>
                      <a:pt x="f5" y="f16"/>
                    </a:lnTo>
                    <a:lnTo>
                      <a:pt x="f3" y="f4"/>
                    </a:lnTo>
                    <a:lnTo>
                      <a:pt x="f3" y="f4"/>
                    </a:lnTo>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3" name="42 Forma libre"/>
              <p:cNvSpPr/>
              <p:nvPr/>
            </p:nvSpPr>
            <p:spPr>
              <a:xfrm>
                <a:off x="8034346" y="5753048"/>
                <a:ext cx="131761" cy="142882"/>
              </a:xfrm>
              <a:custGeom>
                <a:avLst/>
                <a:gdLst>
                  <a:gd name="f0" fmla="val 0"/>
                  <a:gd name="f1" fmla="val 83"/>
                  <a:gd name="f2" fmla="val 90"/>
                  <a:gd name="f3" fmla="val 59"/>
                  <a:gd name="f4" fmla="val 84"/>
                  <a:gd name="f5" fmla="val 71"/>
                  <a:gd name="f6" fmla="val 60"/>
                  <a:gd name="f7" fmla="val 53"/>
                  <a:gd name="f8" fmla="val 42"/>
                  <a:gd name="f9" fmla="val 6"/>
                  <a:gd name="f10" fmla="val 18"/>
                  <a:gd name="f11" fmla="val 35"/>
                  <a:gd name="f12" fmla="val 48"/>
                </a:gdLst>
                <a:ahLst/>
                <a:cxnLst>
                  <a:cxn ang="3cd4">
                    <a:pos x="hc" y="t"/>
                  </a:cxn>
                  <a:cxn ang="0">
                    <a:pos x="r" y="vc"/>
                  </a:cxn>
                  <a:cxn ang="cd4">
                    <a:pos x="hc" y="b"/>
                  </a:cxn>
                  <a:cxn ang="cd2">
                    <a:pos x="l" y="vc"/>
                  </a:cxn>
                </a:cxnLst>
                <a:rect l="l" t="t" r="r" b="b"/>
                <a:pathLst>
                  <a:path w="83" h="90">
                    <a:moveTo>
                      <a:pt x="f3" y="f2"/>
                    </a:moveTo>
                    <a:lnTo>
                      <a:pt x="f1" y="f4"/>
                    </a:lnTo>
                    <a:lnTo>
                      <a:pt x="f5" y="f6"/>
                    </a:lnTo>
                    <a:lnTo>
                      <a:pt x="f7" y="f8"/>
                    </a:lnTo>
                    <a:lnTo>
                      <a:pt x="f9" y="f0"/>
                    </a:lnTo>
                    <a:lnTo>
                      <a:pt x="f0" y="f10"/>
                    </a:lnTo>
                    <a:lnTo>
                      <a:pt x="f11" y="f12"/>
                    </a:lnTo>
                    <a:lnTo>
                      <a:pt x="f3" y="f2"/>
                    </a:lnTo>
                    <a:lnTo>
                      <a:pt x="f3" y="f2"/>
                    </a:lnTo>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4" name="43 Forma libre"/>
              <p:cNvSpPr/>
              <p:nvPr/>
            </p:nvSpPr>
            <p:spPr>
              <a:xfrm>
                <a:off x="7056452" y="5638743"/>
                <a:ext cx="1138229" cy="684245"/>
              </a:xfrm>
              <a:custGeom>
                <a:avLst/>
                <a:gdLst>
                  <a:gd name="f0" fmla="val 0"/>
                  <a:gd name="f1" fmla="val 717"/>
                  <a:gd name="f2" fmla="val 431"/>
                  <a:gd name="f3" fmla="val 693"/>
                  <a:gd name="f4" fmla="val 216"/>
                  <a:gd name="f5" fmla="val 687"/>
                  <a:gd name="f6" fmla="val 257"/>
                  <a:gd name="f7" fmla="val 669"/>
                  <a:gd name="f8" fmla="val 293"/>
                  <a:gd name="f9" fmla="val 633"/>
                  <a:gd name="f10" fmla="val 329"/>
                  <a:gd name="f11" fmla="val 598"/>
                  <a:gd name="f12" fmla="val 359"/>
                  <a:gd name="f13" fmla="val 544"/>
                  <a:gd name="f14" fmla="val 383"/>
                  <a:gd name="f15" fmla="val 490"/>
                  <a:gd name="f16" fmla="val 401"/>
                  <a:gd name="f17" fmla="val 424"/>
                  <a:gd name="f18" fmla="val 413"/>
                  <a:gd name="f19" fmla="val 419"/>
                  <a:gd name="f20" fmla="val 227"/>
                  <a:gd name="f21" fmla="val 173"/>
                  <a:gd name="f22" fmla="val 119"/>
                  <a:gd name="f23" fmla="val 84"/>
                  <a:gd name="f24" fmla="val 48"/>
                  <a:gd name="f25" fmla="val 30"/>
                  <a:gd name="f26" fmla="val 24"/>
                  <a:gd name="f27" fmla="val 174"/>
                  <a:gd name="f28" fmla="val 138"/>
                  <a:gd name="f29" fmla="val 102"/>
                  <a:gd name="f30" fmla="val 72"/>
                  <a:gd name="f31" fmla="val 18"/>
                  <a:gd name="f32" fmla="val 12"/>
                  <a:gd name="f33" fmla="val 418"/>
                  <a:gd name="f34" fmla="val 478"/>
                  <a:gd name="f35" fmla="val 532"/>
                  <a:gd name="f36" fmla="val 580"/>
                  <a:gd name="f37" fmla="val 66"/>
                  <a:gd name="f38" fmla="val 586"/>
                  <a:gd name="f39" fmla="val 6"/>
                  <a:gd name="f40" fmla="val 287"/>
                  <a:gd name="f41" fmla="val 221"/>
                  <a:gd name="f42" fmla="val 161"/>
                  <a:gd name="f43" fmla="val 36"/>
                  <a:gd name="f44" fmla="val 107"/>
                  <a:gd name="f45" fmla="val 60"/>
                  <a:gd name="f46" fmla="val 96"/>
                  <a:gd name="f47" fmla="val 132"/>
                  <a:gd name="f48" fmla="val 299"/>
                  <a:gd name="f49" fmla="val 335"/>
                  <a:gd name="f50" fmla="val 371"/>
                  <a:gd name="f51" fmla="val 395"/>
                  <a:gd name="f52" fmla="val 425"/>
                  <a:gd name="f53" fmla="val 430"/>
                  <a:gd name="f54" fmla="val 496"/>
                  <a:gd name="f55" fmla="val 562"/>
                  <a:gd name="f56" fmla="val 610"/>
                  <a:gd name="f57" fmla="val 657"/>
                  <a:gd name="f58" fmla="val 711"/>
                  <a:gd name="f59" fmla="val 204"/>
                  <a:gd name="f60" fmla="val 192"/>
                  <a:gd name="f61" fmla="val 198"/>
                  <a:gd name="f62" fmla="val 210"/>
                </a:gdLst>
                <a:ahLst/>
                <a:cxnLst>
                  <a:cxn ang="3cd4">
                    <a:pos x="hc" y="t"/>
                  </a:cxn>
                  <a:cxn ang="0">
                    <a:pos x="r" y="vc"/>
                  </a:cxn>
                  <a:cxn ang="cd4">
                    <a:pos x="hc" y="b"/>
                  </a:cxn>
                  <a:cxn ang="cd2">
                    <a:pos x="l" y="vc"/>
                  </a:cxn>
                </a:cxnLst>
                <a:rect l="l" t="t" r="r" b="b"/>
                <a:pathLst>
                  <a:path w="717" h="431">
                    <a:moveTo>
                      <a:pt x="f3" y="f4"/>
                    </a:moveTo>
                    <a:lnTo>
                      <a:pt x="f5" y="f6"/>
                    </a:lnTo>
                    <a:lnTo>
                      <a:pt x="f7" y="f8"/>
                    </a:lnTo>
                    <a:lnTo>
                      <a:pt x="f9" y="f10"/>
                    </a:lnTo>
                    <a:lnTo>
                      <a:pt x="f11" y="f12"/>
                    </a:lnTo>
                    <a:lnTo>
                      <a:pt x="f13" y="f14"/>
                    </a:lnTo>
                    <a:lnTo>
                      <a:pt x="f15" y="f16"/>
                    </a:lnTo>
                    <a:lnTo>
                      <a:pt x="f17" y="f18"/>
                    </a:lnTo>
                    <a:lnTo>
                      <a:pt x="f12" y="f19"/>
                    </a:lnTo>
                    <a:lnTo>
                      <a:pt x="f8" y="f18"/>
                    </a:lnTo>
                    <a:lnTo>
                      <a:pt x="f20" y="f16"/>
                    </a:lnTo>
                    <a:lnTo>
                      <a:pt x="f21" y="f14"/>
                    </a:lnTo>
                    <a:lnTo>
                      <a:pt x="f22" y="f12"/>
                    </a:lnTo>
                    <a:lnTo>
                      <a:pt x="f23" y="f10"/>
                    </a:lnTo>
                    <a:lnTo>
                      <a:pt x="f24" y="f8"/>
                    </a:lnTo>
                    <a:lnTo>
                      <a:pt x="f25" y="f6"/>
                    </a:lnTo>
                    <a:lnTo>
                      <a:pt x="f26" y="f4"/>
                    </a:lnTo>
                    <a:lnTo>
                      <a:pt x="f25" y="f27"/>
                    </a:lnTo>
                    <a:lnTo>
                      <a:pt x="f24" y="f28"/>
                    </a:lnTo>
                    <a:lnTo>
                      <a:pt x="f23" y="f29"/>
                    </a:lnTo>
                    <a:lnTo>
                      <a:pt x="f22" y="f30"/>
                    </a:lnTo>
                    <a:lnTo>
                      <a:pt x="f21" y="f24"/>
                    </a:lnTo>
                    <a:lnTo>
                      <a:pt x="f20" y="f25"/>
                    </a:lnTo>
                    <a:lnTo>
                      <a:pt x="f8" y="f31"/>
                    </a:lnTo>
                    <a:lnTo>
                      <a:pt x="f12" y="f32"/>
                    </a:lnTo>
                    <a:lnTo>
                      <a:pt x="f33" y="f31"/>
                    </a:lnTo>
                    <a:lnTo>
                      <a:pt x="f34" y="f25"/>
                    </a:lnTo>
                    <a:lnTo>
                      <a:pt x="f35" y="f24"/>
                    </a:lnTo>
                    <a:lnTo>
                      <a:pt x="f36" y="f37"/>
                    </a:lnTo>
                    <a:lnTo>
                      <a:pt x="f38" y="f24"/>
                    </a:lnTo>
                    <a:lnTo>
                      <a:pt x="f34" y="f32"/>
                    </a:lnTo>
                    <a:lnTo>
                      <a:pt x="f33" y="f39"/>
                    </a:lnTo>
                    <a:lnTo>
                      <a:pt x="f12" y="f0"/>
                    </a:lnTo>
                    <a:lnTo>
                      <a:pt x="f40" y="f39"/>
                    </a:lnTo>
                    <a:lnTo>
                      <a:pt x="f41" y="f31"/>
                    </a:lnTo>
                    <a:lnTo>
                      <a:pt x="f42" y="f43"/>
                    </a:lnTo>
                    <a:lnTo>
                      <a:pt x="f44" y="f37"/>
                    </a:lnTo>
                    <a:lnTo>
                      <a:pt x="f45" y="f46"/>
                    </a:lnTo>
                    <a:lnTo>
                      <a:pt x="f25" y="f47"/>
                    </a:lnTo>
                    <a:lnTo>
                      <a:pt x="f39" y="f27"/>
                    </a:lnTo>
                    <a:lnTo>
                      <a:pt x="f0" y="f4"/>
                    </a:lnTo>
                    <a:lnTo>
                      <a:pt x="f39" y="f6"/>
                    </a:lnTo>
                    <a:lnTo>
                      <a:pt x="f25" y="f48"/>
                    </a:lnTo>
                    <a:lnTo>
                      <a:pt x="f45" y="f49"/>
                    </a:lnTo>
                    <a:lnTo>
                      <a:pt x="f44" y="f50"/>
                    </a:lnTo>
                    <a:lnTo>
                      <a:pt x="f42" y="f51"/>
                    </a:lnTo>
                    <a:lnTo>
                      <a:pt x="f41" y="f18"/>
                    </a:lnTo>
                    <a:lnTo>
                      <a:pt x="f40" y="f52"/>
                    </a:lnTo>
                    <a:lnTo>
                      <a:pt x="f12" y="f2"/>
                    </a:lnTo>
                    <a:lnTo>
                      <a:pt x="f53" y="f52"/>
                    </a:lnTo>
                    <a:lnTo>
                      <a:pt x="f54" y="f18"/>
                    </a:lnTo>
                    <a:lnTo>
                      <a:pt x="f55" y="f51"/>
                    </a:lnTo>
                    <a:lnTo>
                      <a:pt x="f56" y="f50"/>
                    </a:lnTo>
                    <a:lnTo>
                      <a:pt x="f57" y="f49"/>
                    </a:lnTo>
                    <a:lnTo>
                      <a:pt x="f5" y="f48"/>
                    </a:lnTo>
                    <a:lnTo>
                      <a:pt x="f58" y="f6"/>
                    </a:lnTo>
                    <a:lnTo>
                      <a:pt x="f1" y="f4"/>
                    </a:lnTo>
                    <a:lnTo>
                      <a:pt x="f1" y="f59"/>
                    </a:lnTo>
                    <a:lnTo>
                      <a:pt x="f58" y="f60"/>
                    </a:lnTo>
                    <a:lnTo>
                      <a:pt x="f5" y="f61"/>
                    </a:lnTo>
                    <a:lnTo>
                      <a:pt x="f3" y="f62"/>
                    </a:lnTo>
                    <a:lnTo>
                      <a:pt x="f3" y="f4"/>
                    </a:lnTo>
                    <a:lnTo>
                      <a:pt x="f3" y="f4"/>
                    </a:lnTo>
                    <a:close/>
                  </a:path>
                </a:pathLst>
              </a:custGeom>
              <a:solidFill>
                <a:srgbClr val="E6E3AC"/>
              </a:soli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5" name="44 Forma libre"/>
              <p:cNvSpPr/>
              <p:nvPr/>
            </p:nvSpPr>
            <p:spPr>
              <a:xfrm>
                <a:off x="6904054" y="5572065"/>
                <a:ext cx="1443027" cy="846177"/>
              </a:xfrm>
              <a:custGeom>
                <a:avLst/>
                <a:gdLst>
                  <a:gd name="f0" fmla="val 180"/>
                  <a:gd name="f1" fmla="val 0"/>
                  <a:gd name="f2" fmla="val 909"/>
                  <a:gd name="f3" fmla="val 533"/>
                  <a:gd name="f4" fmla="val 616"/>
                  <a:gd name="f5" fmla="val 18"/>
                  <a:gd name="f6" fmla="val 724"/>
                  <a:gd name="f7" fmla="val 60"/>
                  <a:gd name="f8" fmla="val 765"/>
                  <a:gd name="f9" fmla="val 84"/>
                  <a:gd name="f10" fmla="val 807"/>
                  <a:gd name="f11" fmla="val 114"/>
                  <a:gd name="f12" fmla="val 837"/>
                  <a:gd name="f13" fmla="val 144"/>
                  <a:gd name="f14" fmla="val 861"/>
                  <a:gd name="f15" fmla="val 873"/>
                  <a:gd name="f16" fmla="val 216"/>
                  <a:gd name="f17" fmla="val 879"/>
                  <a:gd name="f18" fmla="val 258"/>
                  <a:gd name="f19" fmla="val 311"/>
                  <a:gd name="f20" fmla="val 843"/>
                  <a:gd name="f21" fmla="val 359"/>
                  <a:gd name="f22" fmla="val 401"/>
                  <a:gd name="f23" fmla="val 753"/>
                  <a:gd name="f24" fmla="val 443"/>
                  <a:gd name="f25" fmla="val 694"/>
                  <a:gd name="f26" fmla="val 473"/>
                  <a:gd name="f27" fmla="val 622"/>
                  <a:gd name="f28" fmla="val 497"/>
                  <a:gd name="f29" fmla="val 538"/>
                  <a:gd name="f30" fmla="val 509"/>
                  <a:gd name="f31" fmla="val 455"/>
                  <a:gd name="f32" fmla="val 515"/>
                  <a:gd name="f33" fmla="val 371"/>
                  <a:gd name="f34" fmla="val 287"/>
                  <a:gd name="f35" fmla="val 215"/>
                  <a:gd name="f36" fmla="val 156"/>
                  <a:gd name="f37" fmla="val 102"/>
                  <a:gd name="f38" fmla="val 66"/>
                  <a:gd name="f39" fmla="val 36"/>
                  <a:gd name="f40" fmla="val 30"/>
                  <a:gd name="f41" fmla="val 222"/>
                  <a:gd name="f42" fmla="val 48"/>
                  <a:gd name="f43" fmla="val 186"/>
                  <a:gd name="f44" fmla="val 90"/>
                  <a:gd name="f45" fmla="val 126"/>
                  <a:gd name="f46" fmla="val 6"/>
                  <a:gd name="f47" fmla="val 12"/>
                  <a:gd name="f48" fmla="val 365"/>
                  <a:gd name="f49" fmla="val 78"/>
                  <a:gd name="f50" fmla="val 413"/>
                  <a:gd name="f51" fmla="val 132"/>
                  <a:gd name="f52" fmla="val 449"/>
                  <a:gd name="f53" fmla="val 203"/>
                  <a:gd name="f54" fmla="val 485"/>
                  <a:gd name="f55" fmla="val 275"/>
                  <a:gd name="f56" fmla="val 527"/>
                  <a:gd name="f57" fmla="val 544"/>
                  <a:gd name="f58" fmla="val 634"/>
                  <a:gd name="f59" fmla="val 712"/>
                  <a:gd name="f60" fmla="val 777"/>
                  <a:gd name="f61" fmla="val 831"/>
                  <a:gd name="f62" fmla="val 897"/>
                  <a:gd name="f63" fmla="val 903"/>
                  <a:gd name="f64" fmla="val 885"/>
                  <a:gd name="f65" fmla="val 174"/>
                  <a:gd name="f66" fmla="val 825"/>
                  <a:gd name="f67" fmla="val 783"/>
                  <a:gd name="f68" fmla="val 735"/>
                  <a:gd name="f69" fmla="val 42"/>
                </a:gdLst>
                <a:ahLst/>
                <a:cxnLst>
                  <a:cxn ang="3cd4">
                    <a:pos x="hc" y="t"/>
                  </a:cxn>
                  <a:cxn ang="0">
                    <a:pos x="r" y="vc"/>
                  </a:cxn>
                  <a:cxn ang="cd4">
                    <a:pos x="hc" y="b"/>
                  </a:cxn>
                  <a:cxn ang="cd2">
                    <a:pos x="l" y="vc"/>
                  </a:cxn>
                </a:cxnLst>
                <a:rect l="l" t="t" r="r" b="b"/>
                <a:pathLst>
                  <a:path w="909" h="533">
                    <a:moveTo>
                      <a:pt x="f4" y="f1"/>
                    </a:moveTo>
                    <a:lnTo>
                      <a:pt x="f4" y="f5"/>
                    </a:lnTo>
                    <a:lnTo>
                      <a:pt x="f6" y="f7"/>
                    </a:lnTo>
                    <a:lnTo>
                      <a:pt x="f8" y="f9"/>
                    </a:lnTo>
                    <a:lnTo>
                      <a:pt x="f10" y="f11"/>
                    </a:lnTo>
                    <a:lnTo>
                      <a:pt x="f12" y="f13"/>
                    </a:lnTo>
                    <a:lnTo>
                      <a:pt x="f14" y="f0"/>
                    </a:lnTo>
                    <a:lnTo>
                      <a:pt x="f15" y="f16"/>
                    </a:lnTo>
                    <a:lnTo>
                      <a:pt x="f17" y="f18"/>
                    </a:lnTo>
                    <a:lnTo>
                      <a:pt x="f15" y="f19"/>
                    </a:lnTo>
                    <a:lnTo>
                      <a:pt x="f20" y="f21"/>
                    </a:lnTo>
                    <a:lnTo>
                      <a:pt x="f10" y="f22"/>
                    </a:lnTo>
                    <a:lnTo>
                      <a:pt x="f23" y="f24"/>
                    </a:lnTo>
                    <a:lnTo>
                      <a:pt x="f25" y="f26"/>
                    </a:lnTo>
                    <a:lnTo>
                      <a:pt x="f27" y="f28"/>
                    </a:lnTo>
                    <a:lnTo>
                      <a:pt x="f29" y="f30"/>
                    </a:lnTo>
                    <a:lnTo>
                      <a:pt x="f31" y="f32"/>
                    </a:lnTo>
                    <a:lnTo>
                      <a:pt x="f33" y="f30"/>
                    </a:lnTo>
                    <a:lnTo>
                      <a:pt x="f34" y="f28"/>
                    </a:lnTo>
                    <a:lnTo>
                      <a:pt x="f35" y="f26"/>
                    </a:lnTo>
                    <a:lnTo>
                      <a:pt x="f36" y="f24"/>
                    </a:lnTo>
                    <a:lnTo>
                      <a:pt x="f37" y="f22"/>
                    </a:lnTo>
                    <a:lnTo>
                      <a:pt x="f38" y="f21"/>
                    </a:lnTo>
                    <a:lnTo>
                      <a:pt x="f39" y="f19"/>
                    </a:lnTo>
                    <a:lnTo>
                      <a:pt x="f40" y="f18"/>
                    </a:lnTo>
                    <a:lnTo>
                      <a:pt x="f39" y="f41"/>
                    </a:lnTo>
                    <a:lnTo>
                      <a:pt x="f42" y="f43"/>
                    </a:lnTo>
                    <a:lnTo>
                      <a:pt x="f38" y="f36"/>
                    </a:lnTo>
                    <a:lnTo>
                      <a:pt x="f44" y="f45"/>
                    </a:lnTo>
                    <a:lnTo>
                      <a:pt x="f38" y="f11"/>
                    </a:lnTo>
                    <a:lnTo>
                      <a:pt x="f39" y="f13"/>
                    </a:lnTo>
                    <a:lnTo>
                      <a:pt x="f5" y="f0"/>
                    </a:lnTo>
                    <a:lnTo>
                      <a:pt x="f46" y="f16"/>
                    </a:lnTo>
                    <a:lnTo>
                      <a:pt x="f1" y="f18"/>
                    </a:lnTo>
                    <a:lnTo>
                      <a:pt x="f47" y="f19"/>
                    </a:lnTo>
                    <a:lnTo>
                      <a:pt x="f39" y="f48"/>
                    </a:lnTo>
                    <a:lnTo>
                      <a:pt x="f49" y="f50"/>
                    </a:lnTo>
                    <a:lnTo>
                      <a:pt x="f51" y="f52"/>
                    </a:lnTo>
                    <a:lnTo>
                      <a:pt x="f53" y="f54"/>
                    </a:lnTo>
                    <a:lnTo>
                      <a:pt x="f55" y="f30"/>
                    </a:lnTo>
                    <a:lnTo>
                      <a:pt x="f48" y="f56"/>
                    </a:lnTo>
                    <a:lnTo>
                      <a:pt x="f31" y="f3"/>
                    </a:lnTo>
                    <a:lnTo>
                      <a:pt x="f57" y="f56"/>
                    </a:lnTo>
                    <a:lnTo>
                      <a:pt x="f58" y="f30"/>
                    </a:lnTo>
                    <a:lnTo>
                      <a:pt x="f59" y="f54"/>
                    </a:lnTo>
                    <a:lnTo>
                      <a:pt x="f60" y="f52"/>
                    </a:lnTo>
                    <a:lnTo>
                      <a:pt x="f61" y="f50"/>
                    </a:lnTo>
                    <a:lnTo>
                      <a:pt x="f15" y="f48"/>
                    </a:lnTo>
                    <a:lnTo>
                      <a:pt x="f62" y="f19"/>
                    </a:lnTo>
                    <a:lnTo>
                      <a:pt x="f2" y="f18"/>
                    </a:lnTo>
                    <a:lnTo>
                      <a:pt x="f63" y="f16"/>
                    </a:lnTo>
                    <a:lnTo>
                      <a:pt x="f64" y="f65"/>
                    </a:lnTo>
                    <a:lnTo>
                      <a:pt x="f14" y="f51"/>
                    </a:lnTo>
                    <a:lnTo>
                      <a:pt x="f66" y="f37"/>
                    </a:lnTo>
                    <a:lnTo>
                      <a:pt x="f67" y="f38"/>
                    </a:lnTo>
                    <a:lnTo>
                      <a:pt x="f68" y="f69"/>
                    </a:lnTo>
                    <a:lnTo>
                      <a:pt x="f4" y="f1"/>
                    </a:lnTo>
                    <a:lnTo>
                      <a:pt x="f4" y="f1"/>
                    </a:lnTo>
                    <a:close/>
                  </a:path>
                </a:pathLst>
              </a:custGeom>
              <a:gradFill>
                <a:gsLst>
                  <a:gs pos="0">
                    <a:srgbClr val="E5E2AD"/>
                  </a:gs>
                  <a:gs pos="100000">
                    <a:srgbClr val="E6E3AC"/>
                  </a:gs>
                </a:gsLst>
                <a:lin ang="108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6" name="45 Forma libre"/>
              <p:cNvSpPr/>
              <p:nvPr/>
            </p:nvSpPr>
            <p:spPr>
              <a:xfrm>
                <a:off x="7245363" y="5543489"/>
                <a:ext cx="579434" cy="104780"/>
              </a:xfrm>
              <a:custGeom>
                <a:avLst/>
                <a:gdLst>
                  <a:gd name="f0" fmla="val 0"/>
                  <a:gd name="f1" fmla="val 365"/>
                  <a:gd name="f2" fmla="val 66"/>
                  <a:gd name="f3" fmla="val 240"/>
                  <a:gd name="f4" fmla="val 18"/>
                  <a:gd name="f5" fmla="val 299"/>
                  <a:gd name="f6" fmla="val 24"/>
                  <a:gd name="f7" fmla="val 359"/>
                  <a:gd name="f8" fmla="val 30"/>
                  <a:gd name="f9" fmla="val 12"/>
                  <a:gd name="f10" fmla="val 305"/>
                  <a:gd name="f11" fmla="val 6"/>
                  <a:gd name="f12" fmla="val 174"/>
                  <a:gd name="f13" fmla="val 114"/>
                  <a:gd name="f14" fmla="val 42"/>
                  <a:gd name="f15" fmla="val 54"/>
                  <a:gd name="f16" fmla="val 48"/>
                </a:gdLst>
                <a:ahLst/>
                <a:cxnLst>
                  <a:cxn ang="3cd4">
                    <a:pos x="hc" y="t"/>
                  </a:cxn>
                  <a:cxn ang="0">
                    <a:pos x="r" y="vc"/>
                  </a:cxn>
                  <a:cxn ang="cd4">
                    <a:pos x="hc" y="b"/>
                  </a:cxn>
                  <a:cxn ang="cd2">
                    <a:pos x="l" y="vc"/>
                  </a:cxn>
                </a:cxnLst>
                <a:rect l="l" t="t" r="r" b="b"/>
                <a:pathLst>
                  <a:path w="365" h="66">
                    <a:moveTo>
                      <a:pt x="f3" y="f4"/>
                    </a:moveTo>
                    <a:lnTo>
                      <a:pt x="f5" y="f6"/>
                    </a:lnTo>
                    <a:lnTo>
                      <a:pt x="f7" y="f8"/>
                    </a:lnTo>
                    <a:lnTo>
                      <a:pt x="f1" y="f9"/>
                    </a:lnTo>
                    <a:lnTo>
                      <a:pt x="f10" y="f11"/>
                    </a:lnTo>
                    <a:lnTo>
                      <a:pt x="f3" y="f0"/>
                    </a:lnTo>
                    <a:lnTo>
                      <a:pt x="f12" y="f11"/>
                    </a:lnTo>
                    <a:lnTo>
                      <a:pt x="f13" y="f9"/>
                    </a:lnTo>
                    <a:lnTo>
                      <a:pt x="f0" y="f14"/>
                    </a:lnTo>
                    <a:lnTo>
                      <a:pt x="f0" y="f2"/>
                    </a:lnTo>
                    <a:lnTo>
                      <a:pt x="f15" y="f16"/>
                    </a:lnTo>
                    <a:lnTo>
                      <a:pt x="f13" y="f8"/>
                    </a:lnTo>
                    <a:lnTo>
                      <a:pt x="f12" y="f6"/>
                    </a:lnTo>
                    <a:lnTo>
                      <a:pt x="f3" y="f4"/>
                    </a:lnTo>
                    <a:lnTo>
                      <a:pt x="f3" y="f4"/>
                    </a:lnTo>
                    <a:close/>
                  </a:path>
                </a:pathLst>
              </a:custGeom>
              <a:gradFill>
                <a:gsLst>
                  <a:gs pos="0">
                    <a:srgbClr val="E5E2AD"/>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7" name="46 Forma libre"/>
              <p:cNvSpPr/>
              <p:nvPr/>
            </p:nvSpPr>
            <p:spPr>
              <a:xfrm>
                <a:off x="7085027" y="5648268"/>
                <a:ext cx="104774" cy="76204"/>
              </a:xfrm>
              <a:custGeom>
                <a:avLst/>
                <a:gdLst>
                  <a:gd name="f0" fmla="val 0"/>
                  <a:gd name="f1" fmla="val 66"/>
                  <a:gd name="f2" fmla="val 48"/>
                  <a:gd name="f3" fmla="val 18"/>
                  <a:gd name="f4" fmla="val 24"/>
                  <a:gd name="f5" fmla="val 12"/>
                  <a:gd name="f6" fmla="val 30"/>
                  <a:gd name="f7" fmla="val 42"/>
                </a:gdLst>
                <a:ahLst/>
                <a:cxnLst>
                  <a:cxn ang="3cd4">
                    <a:pos x="hc" y="t"/>
                  </a:cxn>
                  <a:cxn ang="0">
                    <a:pos x="r" y="vc"/>
                  </a:cxn>
                  <a:cxn ang="cd4">
                    <a:pos x="hc" y="b"/>
                  </a:cxn>
                  <a:cxn ang="cd2">
                    <a:pos x="l" y="vc"/>
                  </a:cxn>
                </a:cxnLst>
                <a:rect l="l" t="t" r="r" b="b"/>
                <a:pathLst>
                  <a:path w="66" h="48">
                    <a:moveTo>
                      <a:pt x="f1" y="f3"/>
                    </a:moveTo>
                    <a:lnTo>
                      <a:pt x="f2" y="f0"/>
                    </a:lnTo>
                    <a:lnTo>
                      <a:pt x="f4" y="f5"/>
                    </a:lnTo>
                    <a:lnTo>
                      <a:pt x="f0" y="f6"/>
                    </a:lnTo>
                    <a:lnTo>
                      <a:pt x="f5" y="f2"/>
                    </a:lnTo>
                    <a:lnTo>
                      <a:pt x="f7" y="f6"/>
                    </a:lnTo>
                    <a:lnTo>
                      <a:pt x="f1" y="f3"/>
                    </a:lnTo>
                    <a:lnTo>
                      <a:pt x="f1" y="f3"/>
                    </a:lnTo>
                    <a:close/>
                  </a:path>
                </a:pathLst>
              </a:custGeom>
              <a:gradFill>
                <a:gsLst>
                  <a:gs pos="0">
                    <a:srgbClr val="E5E2AD"/>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8" name="47 Forma libre"/>
              <p:cNvSpPr/>
              <p:nvPr/>
            </p:nvSpPr>
            <p:spPr>
              <a:xfrm>
                <a:off x="7216788" y="5727647"/>
                <a:ext cx="822319" cy="50643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4A1"/>
                  </a:gs>
                  <a:gs pos="100000">
                    <a:srgbClr val="E6E3AC"/>
                  </a:gs>
                </a:gsLst>
                <a:lin ang="108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9" name="48 Forma libre"/>
              <p:cNvSpPr/>
              <p:nvPr/>
            </p:nvSpPr>
            <p:spPr>
              <a:xfrm>
                <a:off x="7267588" y="5762574"/>
                <a:ext cx="708020" cy="43023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E5E2AD"/>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50" name="49 Forma libre"/>
              <p:cNvSpPr/>
              <p:nvPr/>
            </p:nvSpPr>
            <p:spPr>
              <a:xfrm>
                <a:off x="7318388" y="5794325"/>
                <a:ext cx="612771" cy="36990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51" name="50 Forma libre"/>
              <p:cNvSpPr/>
              <p:nvPr/>
            </p:nvSpPr>
            <p:spPr>
              <a:xfrm>
                <a:off x="7388237" y="5838777"/>
                <a:ext cx="473072" cy="28100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52" name="51 Forma libre"/>
              <p:cNvSpPr/>
              <p:nvPr/>
            </p:nvSpPr>
            <p:spPr>
              <a:xfrm>
                <a:off x="7445387" y="5870529"/>
                <a:ext cx="352423" cy="22067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53" name="52 Forma libre"/>
              <p:cNvSpPr/>
              <p:nvPr/>
            </p:nvSpPr>
            <p:spPr>
              <a:xfrm>
                <a:off x="7521586" y="5918156"/>
                <a:ext cx="200024" cy="12859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DDBA5"/>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grpSp>
        <p:grpSp>
          <p:nvGrpSpPr>
            <p:cNvPr id="1037" name="53 Grupo"/>
            <p:cNvGrpSpPr>
              <a:grpSpLocks/>
            </p:cNvGrpSpPr>
            <p:nvPr/>
          </p:nvGrpSpPr>
          <p:grpSpPr bwMode="auto">
            <a:xfrm>
              <a:off x="8381879" y="4800600"/>
              <a:ext cx="674641" cy="409680"/>
              <a:chOff x="8381879" y="4800600"/>
              <a:chExt cx="674641" cy="409680"/>
            </a:xfrm>
          </p:grpSpPr>
          <p:sp>
            <p:nvSpPr>
              <p:cNvPr id="55" name="54 Forma libre"/>
              <p:cNvSpPr/>
              <p:nvPr/>
            </p:nvSpPr>
            <p:spPr>
              <a:xfrm>
                <a:off x="8382005" y="5057692"/>
                <a:ext cx="608008" cy="152407"/>
              </a:xfrm>
              <a:custGeom>
                <a:avLst/>
                <a:gdLst>
                  <a:gd name="f0" fmla="val 0"/>
                  <a:gd name="f1" fmla="val 382"/>
                  <a:gd name="f2" fmla="val 96"/>
                  <a:gd name="f3" fmla="val 209"/>
                  <a:gd name="f4" fmla="val 143"/>
                  <a:gd name="f5" fmla="val 90"/>
                  <a:gd name="f6" fmla="val 83"/>
                  <a:gd name="f7" fmla="val 66"/>
                  <a:gd name="f8" fmla="val 35"/>
                  <a:gd name="f9" fmla="val 36"/>
                  <a:gd name="f10" fmla="val 6"/>
                  <a:gd name="f11" fmla="val 29"/>
                  <a:gd name="f12" fmla="val 42"/>
                  <a:gd name="f13" fmla="val 77"/>
                  <a:gd name="f14" fmla="val 72"/>
                  <a:gd name="f15" fmla="val 137"/>
                  <a:gd name="f16" fmla="val 263"/>
                  <a:gd name="f17" fmla="val 311"/>
                  <a:gd name="f18" fmla="val 84"/>
                  <a:gd name="f19" fmla="val 352"/>
                  <a:gd name="f20" fmla="val 376"/>
                  <a:gd name="f21" fmla="val 346"/>
                  <a:gd name="f22" fmla="val 305"/>
                  <a:gd name="f23" fmla="val 78"/>
                </a:gdLst>
                <a:ahLst/>
                <a:cxnLst>
                  <a:cxn ang="3cd4">
                    <a:pos x="hc" y="t"/>
                  </a:cxn>
                  <a:cxn ang="0">
                    <a:pos x="r" y="vc"/>
                  </a:cxn>
                  <a:cxn ang="cd4">
                    <a:pos x="hc" y="b"/>
                  </a:cxn>
                  <a:cxn ang="cd2">
                    <a:pos x="l" y="vc"/>
                  </a:cxn>
                </a:cxnLst>
                <a:rect l="l" t="t" r="r" b="b"/>
                <a:pathLst>
                  <a:path w="382" h="96">
                    <a:moveTo>
                      <a:pt x="f3" y="f2"/>
                    </a:moveTo>
                    <a:lnTo>
                      <a:pt x="f4" y="f5"/>
                    </a:lnTo>
                    <a:lnTo>
                      <a:pt x="f6" y="f7"/>
                    </a:lnTo>
                    <a:lnTo>
                      <a:pt x="f8" y="f9"/>
                    </a:lnTo>
                    <a:lnTo>
                      <a:pt x="f10" y="f0"/>
                    </a:lnTo>
                    <a:lnTo>
                      <a:pt x="f0" y="f10"/>
                    </a:lnTo>
                    <a:lnTo>
                      <a:pt x="f11" y="f12"/>
                    </a:lnTo>
                    <a:lnTo>
                      <a:pt x="f13" y="f14"/>
                    </a:lnTo>
                    <a:lnTo>
                      <a:pt x="f15" y="f5"/>
                    </a:lnTo>
                    <a:lnTo>
                      <a:pt x="f3" y="f2"/>
                    </a:lnTo>
                    <a:lnTo>
                      <a:pt x="f16" y="f5"/>
                    </a:lnTo>
                    <a:lnTo>
                      <a:pt x="f17" y="f18"/>
                    </a:lnTo>
                    <a:lnTo>
                      <a:pt x="f19" y="f7"/>
                    </a:lnTo>
                    <a:lnTo>
                      <a:pt x="f1" y="f12"/>
                    </a:lnTo>
                    <a:lnTo>
                      <a:pt x="f20" y="f12"/>
                    </a:lnTo>
                    <a:lnTo>
                      <a:pt x="f21" y="f7"/>
                    </a:lnTo>
                    <a:lnTo>
                      <a:pt x="f22" y="f23"/>
                    </a:lnTo>
                    <a:lnTo>
                      <a:pt x="f16" y="f5"/>
                    </a:lnTo>
                    <a:lnTo>
                      <a:pt x="f3" y="f2"/>
                    </a:lnTo>
                    <a:lnTo>
                      <a:pt x="f3" y="f2"/>
                    </a:lnTo>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56" name="55 Forma libre"/>
              <p:cNvSpPr/>
              <p:nvPr/>
            </p:nvSpPr>
            <p:spPr>
              <a:xfrm>
                <a:off x="8437568" y="4800505"/>
                <a:ext cx="409572" cy="85729"/>
              </a:xfrm>
              <a:custGeom>
                <a:avLst/>
                <a:gdLst>
                  <a:gd name="f0" fmla="val 0"/>
                  <a:gd name="f1" fmla="val 258"/>
                  <a:gd name="f2" fmla="val 54"/>
                  <a:gd name="f3" fmla="val 174"/>
                  <a:gd name="f4" fmla="val 216"/>
                  <a:gd name="f5" fmla="val 6"/>
                  <a:gd name="f6" fmla="val 12"/>
                  <a:gd name="f7" fmla="val 252"/>
                  <a:gd name="f8" fmla="val 120"/>
                  <a:gd name="f9" fmla="val 78"/>
                  <a:gd name="f10" fmla="val 36"/>
                  <a:gd name="f11" fmla="val 30"/>
                  <a:gd name="f12" fmla="val 48"/>
                  <a:gd name="f13" fmla="val 18"/>
                </a:gdLst>
                <a:ahLst/>
                <a:cxnLst>
                  <a:cxn ang="3cd4">
                    <a:pos x="hc" y="t"/>
                  </a:cxn>
                  <a:cxn ang="0">
                    <a:pos x="r" y="vc"/>
                  </a:cxn>
                  <a:cxn ang="cd4">
                    <a:pos x="hc" y="b"/>
                  </a:cxn>
                  <a:cxn ang="cd2">
                    <a:pos x="l" y="vc"/>
                  </a:cxn>
                </a:cxnLst>
                <a:rect l="l" t="t" r="r" b="b"/>
                <a:pathLst>
                  <a:path w="258" h="54">
                    <a:moveTo>
                      <a:pt x="f3" y="f0"/>
                    </a:moveTo>
                    <a:lnTo>
                      <a:pt x="f4" y="f5"/>
                    </a:lnTo>
                    <a:lnTo>
                      <a:pt x="f1" y="f6"/>
                    </a:lnTo>
                    <a:lnTo>
                      <a:pt x="f7" y="f5"/>
                    </a:lnTo>
                    <a:lnTo>
                      <a:pt x="f4" y="f0"/>
                    </a:lnTo>
                    <a:lnTo>
                      <a:pt x="f3" y="f0"/>
                    </a:lnTo>
                    <a:lnTo>
                      <a:pt x="f8" y="f5"/>
                    </a:lnTo>
                    <a:lnTo>
                      <a:pt x="f9" y="f6"/>
                    </a:lnTo>
                    <a:lnTo>
                      <a:pt x="f10" y="f11"/>
                    </a:lnTo>
                    <a:lnTo>
                      <a:pt x="f0" y="f12"/>
                    </a:lnTo>
                    <a:lnTo>
                      <a:pt x="f5" y="f2"/>
                    </a:lnTo>
                    <a:lnTo>
                      <a:pt x="f10" y="f10"/>
                    </a:lnTo>
                    <a:lnTo>
                      <a:pt x="f9" y="f13"/>
                    </a:lnTo>
                    <a:lnTo>
                      <a:pt x="f8" y="f5"/>
                    </a:lnTo>
                    <a:lnTo>
                      <a:pt x="f3" y="f0"/>
                    </a:lnTo>
                    <a:lnTo>
                      <a:pt x="f3" y="f0"/>
                    </a:lnTo>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57" name="56 Forma libre"/>
              <p:cNvSpPr/>
              <p:nvPr/>
            </p:nvSpPr>
            <p:spPr>
              <a:xfrm>
                <a:off x="8961439" y="4867183"/>
                <a:ext cx="95249" cy="247661"/>
              </a:xfrm>
              <a:custGeom>
                <a:avLst/>
                <a:gdLst>
                  <a:gd name="f0" fmla="val 0"/>
                  <a:gd name="f1" fmla="val 60"/>
                  <a:gd name="f2" fmla="val 156"/>
                  <a:gd name="f3" fmla="val 54"/>
                  <a:gd name="f4" fmla="val 90"/>
                  <a:gd name="f5" fmla="val 48"/>
                  <a:gd name="f6" fmla="val 126"/>
                  <a:gd name="f7" fmla="val 24"/>
                  <a:gd name="f8" fmla="val 30"/>
                  <a:gd name="f9" fmla="val 66"/>
                  <a:gd name="f10" fmla="val 42"/>
                  <a:gd name="f11" fmla="val 18"/>
                  <a:gd name="f12" fmla="val 6"/>
                </a:gdLst>
                <a:ahLst/>
                <a:cxnLst>
                  <a:cxn ang="3cd4">
                    <a:pos x="hc" y="t"/>
                  </a:cxn>
                  <a:cxn ang="0">
                    <a:pos x="r" y="vc"/>
                  </a:cxn>
                  <a:cxn ang="cd4">
                    <a:pos x="hc" y="b"/>
                  </a:cxn>
                  <a:cxn ang="cd2">
                    <a:pos x="l" y="vc"/>
                  </a:cxn>
                </a:cxnLst>
                <a:rect l="l" t="t" r="r" b="b"/>
                <a:pathLst>
                  <a:path w="60" h="156">
                    <a:moveTo>
                      <a:pt x="f3" y="f4"/>
                    </a:moveTo>
                    <a:lnTo>
                      <a:pt x="f5" y="f6"/>
                    </a:lnTo>
                    <a:lnTo>
                      <a:pt x="f7" y="f2"/>
                    </a:lnTo>
                    <a:lnTo>
                      <a:pt x="f8" y="f2"/>
                    </a:lnTo>
                    <a:lnTo>
                      <a:pt x="f3" y="f6"/>
                    </a:lnTo>
                    <a:lnTo>
                      <a:pt x="f1" y="f4"/>
                    </a:lnTo>
                    <a:lnTo>
                      <a:pt x="f3" y="f9"/>
                    </a:lnTo>
                    <a:lnTo>
                      <a:pt x="f5" y="f10"/>
                    </a:lnTo>
                    <a:lnTo>
                      <a:pt x="f8" y="f11"/>
                    </a:lnTo>
                    <a:lnTo>
                      <a:pt x="f12" y="f0"/>
                    </a:lnTo>
                    <a:lnTo>
                      <a:pt x="f0" y="f12"/>
                    </a:lnTo>
                    <a:lnTo>
                      <a:pt x="f7" y="f7"/>
                    </a:lnTo>
                    <a:lnTo>
                      <a:pt x="f10" y="f10"/>
                    </a:lnTo>
                    <a:lnTo>
                      <a:pt x="f5" y="f9"/>
                    </a:lnTo>
                    <a:lnTo>
                      <a:pt x="f3" y="f4"/>
                    </a:lnTo>
                    <a:lnTo>
                      <a:pt x="f3" y="f4"/>
                    </a:lnTo>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58" name="57 Forma libre"/>
              <p:cNvSpPr/>
              <p:nvPr/>
            </p:nvSpPr>
            <p:spPr>
              <a:xfrm>
                <a:off x="8532817" y="5152946"/>
                <a:ext cx="304798" cy="28576"/>
              </a:xfrm>
              <a:custGeom>
                <a:avLst/>
                <a:gdLst>
                  <a:gd name="f0" fmla="val 0"/>
                  <a:gd name="f1" fmla="val 192"/>
                  <a:gd name="f2" fmla="val 18"/>
                  <a:gd name="f3" fmla="val 114"/>
                  <a:gd name="f4" fmla="val 12"/>
                  <a:gd name="f5" fmla="val 72"/>
                  <a:gd name="f6" fmla="val 6"/>
                  <a:gd name="f7" fmla="val 30"/>
                  <a:gd name="f8" fmla="val 54"/>
                  <a:gd name="f9" fmla="val 156"/>
                  <a:gd name="f10" fmla="val 186"/>
                  <a:gd name="f11" fmla="val 150"/>
                </a:gdLst>
                <a:ahLst/>
                <a:cxnLst>
                  <a:cxn ang="3cd4">
                    <a:pos x="hc" y="t"/>
                  </a:cxn>
                  <a:cxn ang="0">
                    <a:pos x="r" y="vc"/>
                  </a:cxn>
                  <a:cxn ang="cd4">
                    <a:pos x="hc" y="b"/>
                  </a:cxn>
                  <a:cxn ang="cd2">
                    <a:pos x="l" y="vc"/>
                  </a:cxn>
                </a:cxnLst>
                <a:rect l="l" t="t" r="r" b="b"/>
                <a:pathLst>
                  <a:path w="192" h="18">
                    <a:moveTo>
                      <a:pt x="f3" y="f4"/>
                    </a:moveTo>
                    <a:lnTo>
                      <a:pt x="f5" y="f6"/>
                    </a:lnTo>
                    <a:lnTo>
                      <a:pt x="f7" y="f0"/>
                    </a:lnTo>
                    <a:lnTo>
                      <a:pt x="f0" y="f0"/>
                    </a:lnTo>
                    <a:lnTo>
                      <a:pt x="f8" y="f4"/>
                    </a:lnTo>
                    <a:lnTo>
                      <a:pt x="f3" y="f2"/>
                    </a:lnTo>
                    <a:lnTo>
                      <a:pt x="f9" y="f2"/>
                    </a:lnTo>
                    <a:lnTo>
                      <a:pt x="f1" y="f4"/>
                    </a:lnTo>
                    <a:lnTo>
                      <a:pt x="f10" y="f0"/>
                    </a:lnTo>
                    <a:lnTo>
                      <a:pt x="f11" y="f6"/>
                    </a:lnTo>
                    <a:lnTo>
                      <a:pt x="f3" y="f4"/>
                    </a:lnTo>
                    <a:lnTo>
                      <a:pt x="f3" y="f4"/>
                    </a:lnTo>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59" name="58 Forma libre"/>
              <p:cNvSpPr/>
              <p:nvPr/>
            </p:nvSpPr>
            <p:spPr>
              <a:xfrm>
                <a:off x="8420105" y="4829081"/>
                <a:ext cx="255586" cy="295289"/>
              </a:xfrm>
              <a:custGeom>
                <a:avLst/>
                <a:gdLst>
                  <a:gd name="f0" fmla="val 0"/>
                  <a:gd name="f1" fmla="val 161"/>
                  <a:gd name="f2" fmla="val 186"/>
                  <a:gd name="f3" fmla="val 11"/>
                  <a:gd name="f4" fmla="val 114"/>
                  <a:gd name="f5" fmla="val 17"/>
                  <a:gd name="f6" fmla="val 96"/>
                  <a:gd name="f7" fmla="val 23"/>
                  <a:gd name="f8" fmla="val 78"/>
                  <a:gd name="f9" fmla="val 53"/>
                  <a:gd name="f10" fmla="val 42"/>
                  <a:gd name="f11" fmla="val 101"/>
                  <a:gd name="f12" fmla="val 18"/>
                  <a:gd name="f13" fmla="val 155"/>
                  <a:gd name="f14" fmla="val 6"/>
                  <a:gd name="f15" fmla="val 95"/>
                  <a:gd name="f16" fmla="val 12"/>
                  <a:gd name="f17" fmla="val 47"/>
                  <a:gd name="f18" fmla="val 36"/>
                  <a:gd name="f19" fmla="val 72"/>
                  <a:gd name="f20" fmla="val 5"/>
                  <a:gd name="f21" fmla="val 90"/>
                  <a:gd name="f22" fmla="val 150"/>
                  <a:gd name="f23" fmla="val 168"/>
                  <a:gd name="f24" fmla="val 41"/>
                  <a:gd name="f25" fmla="val 65"/>
                  <a:gd name="f26" fmla="val 132"/>
                </a:gdLst>
                <a:ahLst/>
                <a:cxnLst>
                  <a:cxn ang="3cd4">
                    <a:pos x="hc" y="t"/>
                  </a:cxn>
                  <a:cxn ang="0">
                    <a:pos x="r" y="vc"/>
                  </a:cxn>
                  <a:cxn ang="cd4">
                    <a:pos x="hc" y="b"/>
                  </a:cxn>
                  <a:cxn ang="cd2">
                    <a:pos x="l" y="vc"/>
                  </a:cxn>
                </a:cxnLst>
                <a:rect l="l" t="t" r="r" b="b"/>
                <a:pathLst>
                  <a:path w="161" h="186">
                    <a:moveTo>
                      <a:pt x="f3" y="f4"/>
                    </a:moveTo>
                    <a:lnTo>
                      <a:pt x="f5" y="f6"/>
                    </a:lnTo>
                    <a:lnTo>
                      <a:pt x="f7" y="f8"/>
                    </a:lnTo>
                    <a:lnTo>
                      <a:pt x="f9" y="f10"/>
                    </a:lnTo>
                    <a:lnTo>
                      <a:pt x="f11" y="f12"/>
                    </a:lnTo>
                    <a:lnTo>
                      <a:pt x="f13" y="f14"/>
                    </a:lnTo>
                    <a:lnTo>
                      <a:pt x="f1" y="f0"/>
                    </a:lnTo>
                    <a:lnTo>
                      <a:pt x="f15" y="f16"/>
                    </a:lnTo>
                    <a:lnTo>
                      <a:pt x="f17" y="f18"/>
                    </a:lnTo>
                    <a:lnTo>
                      <a:pt x="f3" y="f19"/>
                    </a:lnTo>
                    <a:lnTo>
                      <a:pt x="f20" y="f21"/>
                    </a:lnTo>
                    <a:lnTo>
                      <a:pt x="f0" y="f4"/>
                    </a:lnTo>
                    <a:lnTo>
                      <a:pt x="f3" y="f22"/>
                    </a:lnTo>
                    <a:lnTo>
                      <a:pt x="f7" y="f23"/>
                    </a:lnTo>
                    <a:lnTo>
                      <a:pt x="f24" y="f2"/>
                    </a:lnTo>
                    <a:lnTo>
                      <a:pt x="f25" y="f2"/>
                    </a:lnTo>
                    <a:lnTo>
                      <a:pt x="f24" y="f23"/>
                    </a:lnTo>
                    <a:lnTo>
                      <a:pt x="f7" y="f22"/>
                    </a:lnTo>
                    <a:lnTo>
                      <a:pt x="f5" y="f26"/>
                    </a:lnTo>
                    <a:lnTo>
                      <a:pt x="f3" y="f4"/>
                    </a:lnTo>
                    <a:lnTo>
                      <a:pt x="f3" y="f4"/>
                    </a:lnTo>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60" name="59 Forma libre"/>
              <p:cNvSpPr/>
              <p:nvPr/>
            </p:nvSpPr>
            <p:spPr>
              <a:xfrm>
                <a:off x="8713791" y="4829081"/>
                <a:ext cx="295273" cy="333390"/>
              </a:xfrm>
              <a:custGeom>
                <a:avLst/>
                <a:gdLst>
                  <a:gd name="f0" fmla="val 180"/>
                  <a:gd name="f1" fmla="val 0"/>
                  <a:gd name="f2" fmla="val 185"/>
                  <a:gd name="f3" fmla="val 210"/>
                  <a:gd name="f4" fmla="val 6"/>
                  <a:gd name="f5" fmla="val 66"/>
                  <a:gd name="f6" fmla="val 12"/>
                  <a:gd name="f7" fmla="val 119"/>
                  <a:gd name="f8" fmla="val 36"/>
                  <a:gd name="f9" fmla="val 155"/>
                  <a:gd name="f10" fmla="val 72"/>
                  <a:gd name="f11" fmla="val 161"/>
                  <a:gd name="f12" fmla="val 90"/>
                  <a:gd name="f13" fmla="val 167"/>
                  <a:gd name="f14" fmla="val 114"/>
                  <a:gd name="f15" fmla="val 138"/>
                  <a:gd name="f16" fmla="val 149"/>
                  <a:gd name="f17" fmla="val 162"/>
                  <a:gd name="f18" fmla="val 198"/>
                  <a:gd name="f19" fmla="val 96"/>
                  <a:gd name="f20" fmla="val 131"/>
                  <a:gd name="f21" fmla="val 192"/>
                  <a:gd name="f22" fmla="val 168"/>
                  <a:gd name="f23" fmla="val 179"/>
                  <a:gd name="f24" fmla="val 144"/>
                  <a:gd name="f25" fmla="val 173"/>
                  <a:gd name="f26" fmla="val 48"/>
                  <a:gd name="f27" fmla="val 30"/>
                </a:gdLst>
                <a:ahLst/>
                <a:cxnLst>
                  <a:cxn ang="3cd4">
                    <a:pos x="hc" y="t"/>
                  </a:cxn>
                  <a:cxn ang="0">
                    <a:pos x="r" y="vc"/>
                  </a:cxn>
                  <a:cxn ang="cd4">
                    <a:pos x="hc" y="b"/>
                  </a:cxn>
                  <a:cxn ang="cd2">
                    <a:pos x="l" y="vc"/>
                  </a:cxn>
                </a:cxnLst>
                <a:rect l="l" t="t" r="r" b="b"/>
                <a:pathLst>
                  <a:path w="185" h="210">
                    <a:moveTo>
                      <a:pt x="f1" y="f4"/>
                    </a:moveTo>
                    <a:lnTo>
                      <a:pt x="f5" y="f6"/>
                    </a:lnTo>
                    <a:lnTo>
                      <a:pt x="f7" y="f8"/>
                    </a:lnTo>
                    <a:lnTo>
                      <a:pt x="f9" y="f10"/>
                    </a:lnTo>
                    <a:lnTo>
                      <a:pt x="f11" y="f12"/>
                    </a:lnTo>
                    <a:lnTo>
                      <a:pt x="f13" y="f14"/>
                    </a:lnTo>
                    <a:lnTo>
                      <a:pt x="f11" y="f15"/>
                    </a:lnTo>
                    <a:lnTo>
                      <a:pt x="f16" y="f17"/>
                    </a:lnTo>
                    <a:lnTo>
                      <a:pt x="f7" y="f0"/>
                    </a:lnTo>
                    <a:lnTo>
                      <a:pt x="f12" y="f18"/>
                    </a:lnTo>
                    <a:lnTo>
                      <a:pt x="f19" y="f3"/>
                    </a:lnTo>
                    <a:lnTo>
                      <a:pt x="f20" y="f21"/>
                    </a:lnTo>
                    <a:lnTo>
                      <a:pt x="f11" y="f22"/>
                    </a:lnTo>
                    <a:lnTo>
                      <a:pt x="f23" y="f24"/>
                    </a:lnTo>
                    <a:lnTo>
                      <a:pt x="f2" y="f14"/>
                    </a:lnTo>
                    <a:lnTo>
                      <a:pt x="f23" y="f12"/>
                    </a:lnTo>
                    <a:lnTo>
                      <a:pt x="f25" y="f5"/>
                    </a:lnTo>
                    <a:lnTo>
                      <a:pt x="f9" y="f26"/>
                    </a:lnTo>
                    <a:lnTo>
                      <a:pt x="f20" y="f27"/>
                    </a:lnTo>
                    <a:lnTo>
                      <a:pt x="f10" y="f4"/>
                    </a:lnTo>
                    <a:lnTo>
                      <a:pt x="f1" y="f1"/>
                    </a:lnTo>
                    <a:lnTo>
                      <a:pt x="f1" y="f4"/>
                    </a:lnTo>
                    <a:lnTo>
                      <a:pt x="f1" y="f4"/>
                    </a:lnTo>
                    <a:lnTo>
                      <a:pt x="f1" y="f4"/>
                    </a:lnTo>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61" name="60 Forma libre"/>
              <p:cNvSpPr/>
              <p:nvPr/>
            </p:nvSpPr>
            <p:spPr>
              <a:xfrm>
                <a:off x="8485192" y="4854482"/>
                <a:ext cx="474658" cy="295289"/>
              </a:xfrm>
              <a:custGeom>
                <a:avLst/>
                <a:gdLst>
                  <a:gd name="f0" fmla="val 180"/>
                  <a:gd name="f1" fmla="val 0"/>
                  <a:gd name="f2" fmla="val 299"/>
                  <a:gd name="f3" fmla="val 186"/>
                  <a:gd name="f4" fmla="val 150"/>
                  <a:gd name="f5" fmla="val 90"/>
                  <a:gd name="f6" fmla="val 6"/>
                  <a:gd name="f7" fmla="val 42"/>
                  <a:gd name="f8" fmla="val 30"/>
                  <a:gd name="f9" fmla="val 12"/>
                  <a:gd name="f10" fmla="val 54"/>
                  <a:gd name="f11" fmla="val 72"/>
                  <a:gd name="f12" fmla="val 108"/>
                  <a:gd name="f13" fmla="val 126"/>
                  <a:gd name="f14" fmla="val 156"/>
                  <a:gd name="f15" fmla="val 209"/>
                  <a:gd name="f16" fmla="val 257"/>
                  <a:gd name="f17" fmla="val 287"/>
                  <a:gd name="f18" fmla="val 96"/>
                  <a:gd name="f19" fmla="val 174"/>
                  <a:gd name="f20" fmla="val 48"/>
                  <a:gd name="f21" fmla="val 18"/>
                  <a:gd name="f22" fmla="val 203"/>
                  <a:gd name="f23" fmla="val 251"/>
                  <a:gd name="f24" fmla="val 281"/>
                  <a:gd name="f25" fmla="val 293"/>
                </a:gdLst>
                <a:ahLst/>
                <a:cxnLst>
                  <a:cxn ang="3cd4">
                    <a:pos x="hc" y="t"/>
                  </a:cxn>
                  <a:cxn ang="0">
                    <a:pos x="r" y="vc"/>
                  </a:cxn>
                  <a:cxn ang="cd4">
                    <a:pos x="hc" y="b"/>
                  </a:cxn>
                  <a:cxn ang="cd2">
                    <a:pos x="l" y="vc"/>
                  </a:cxn>
                </a:cxnLst>
                <a:rect l="l" t="t" r="r" b="b"/>
                <a:pathLst>
                  <a:path w="299" h="186">
                    <a:moveTo>
                      <a:pt x="f4" y="f1"/>
                    </a:moveTo>
                    <a:lnTo>
                      <a:pt x="f5" y="f6"/>
                    </a:lnTo>
                    <a:lnTo>
                      <a:pt x="f7" y="f8"/>
                    </a:lnTo>
                    <a:lnTo>
                      <a:pt x="f9" y="f10"/>
                    </a:lnTo>
                    <a:lnTo>
                      <a:pt x="f6" y="f11"/>
                    </a:lnTo>
                    <a:lnTo>
                      <a:pt x="f1" y="f5"/>
                    </a:lnTo>
                    <a:lnTo>
                      <a:pt x="f6" y="f12"/>
                    </a:lnTo>
                    <a:lnTo>
                      <a:pt x="f9" y="f13"/>
                    </a:lnTo>
                    <a:lnTo>
                      <a:pt x="f7" y="f14"/>
                    </a:lnTo>
                    <a:lnTo>
                      <a:pt x="f5" y="f0"/>
                    </a:lnTo>
                    <a:lnTo>
                      <a:pt x="f4" y="f3"/>
                    </a:lnTo>
                    <a:lnTo>
                      <a:pt x="f15" y="f0"/>
                    </a:lnTo>
                    <a:lnTo>
                      <a:pt x="f16" y="f14"/>
                    </a:lnTo>
                    <a:lnTo>
                      <a:pt x="f17" y="f13"/>
                    </a:lnTo>
                    <a:lnTo>
                      <a:pt x="f2" y="f12"/>
                    </a:lnTo>
                    <a:lnTo>
                      <a:pt x="f2" y="f5"/>
                    </a:lnTo>
                    <a:lnTo>
                      <a:pt x="f2" y="f11"/>
                    </a:lnTo>
                    <a:lnTo>
                      <a:pt x="f17" y="f10"/>
                    </a:lnTo>
                    <a:lnTo>
                      <a:pt x="f16" y="f8"/>
                    </a:lnTo>
                    <a:lnTo>
                      <a:pt x="f15" y="f6"/>
                    </a:lnTo>
                    <a:lnTo>
                      <a:pt x="f4" y="f1"/>
                    </a:lnTo>
                    <a:lnTo>
                      <a:pt x="f4" y="f1"/>
                    </a:lnTo>
                    <a:close/>
                    <a:moveTo>
                      <a:pt x="f4" y="f0"/>
                    </a:moveTo>
                    <a:lnTo>
                      <a:pt x="f18" y="f19"/>
                    </a:lnTo>
                    <a:lnTo>
                      <a:pt x="f20" y="f14"/>
                    </a:lnTo>
                    <a:lnTo>
                      <a:pt x="f21" y="f13"/>
                    </a:lnTo>
                    <a:lnTo>
                      <a:pt x="f9" y="f12"/>
                    </a:lnTo>
                    <a:lnTo>
                      <a:pt x="f6" y="f5"/>
                    </a:lnTo>
                    <a:lnTo>
                      <a:pt x="f9" y="f11"/>
                    </a:lnTo>
                    <a:lnTo>
                      <a:pt x="f21" y="f10"/>
                    </a:lnTo>
                    <a:lnTo>
                      <a:pt x="f20" y="f8"/>
                    </a:lnTo>
                    <a:lnTo>
                      <a:pt x="f18" y="f9"/>
                    </a:lnTo>
                    <a:lnTo>
                      <a:pt x="f4" y="f6"/>
                    </a:lnTo>
                    <a:lnTo>
                      <a:pt x="f22" y="f9"/>
                    </a:lnTo>
                    <a:lnTo>
                      <a:pt x="f23" y="f8"/>
                    </a:lnTo>
                    <a:lnTo>
                      <a:pt x="f24" y="f10"/>
                    </a:lnTo>
                    <a:lnTo>
                      <a:pt x="f25" y="f11"/>
                    </a:lnTo>
                    <a:lnTo>
                      <a:pt x="f25" y="f5"/>
                    </a:lnTo>
                    <a:lnTo>
                      <a:pt x="f25" y="f12"/>
                    </a:lnTo>
                    <a:lnTo>
                      <a:pt x="f24" y="f13"/>
                    </a:lnTo>
                    <a:lnTo>
                      <a:pt x="f23" y="f14"/>
                    </a:lnTo>
                    <a:lnTo>
                      <a:pt x="f22" y="f19"/>
                    </a:lnTo>
                    <a:lnTo>
                      <a:pt x="f4" y="f0"/>
                    </a:lnTo>
                    <a:lnTo>
                      <a:pt x="f4" y="f0"/>
                    </a:lnTo>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grpSp>
            <p:nvGrpSpPr>
              <p:cNvPr id="1045" name="61 Grupo"/>
              <p:cNvGrpSpPr>
                <a:grpSpLocks/>
              </p:cNvGrpSpPr>
              <p:nvPr/>
            </p:nvGrpSpPr>
            <p:grpSpPr bwMode="auto">
              <a:xfrm>
                <a:off x="8542440" y="4897440"/>
                <a:ext cx="360359" cy="209520"/>
                <a:chOff x="8542440" y="4897440"/>
                <a:chExt cx="360359" cy="209520"/>
              </a:xfrm>
            </p:grpSpPr>
            <p:sp>
              <p:nvSpPr>
                <p:cNvPr id="63" name="62 Forma libre"/>
                <p:cNvSpPr/>
                <p:nvPr/>
              </p:nvSpPr>
              <p:spPr>
                <a:xfrm>
                  <a:off x="8542342" y="4897347"/>
                  <a:ext cx="360359" cy="209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64" name="63 Forma libre"/>
                <p:cNvSpPr/>
                <p:nvPr/>
              </p:nvSpPr>
              <p:spPr>
                <a:xfrm>
                  <a:off x="8577267" y="4919573"/>
                  <a:ext cx="288923" cy="16193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65" name="64 Forma libre"/>
                <p:cNvSpPr/>
                <p:nvPr/>
              </p:nvSpPr>
              <p:spPr>
                <a:xfrm>
                  <a:off x="8621716" y="4935449"/>
                  <a:ext cx="198435" cy="13018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66" name="65 Forma libre"/>
                <p:cNvSpPr/>
                <p:nvPr/>
              </p:nvSpPr>
              <p:spPr>
                <a:xfrm>
                  <a:off x="8664578" y="4960850"/>
                  <a:ext cx="115887" cy="7461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grpSp>
        </p:grpSp>
      </p:grpSp>
      <p:sp>
        <p:nvSpPr>
          <p:cNvPr id="67" name="66 Marcador de título"/>
          <p:cNvSpPr txBox="1">
            <a:spLocks noGrp="1"/>
          </p:cNvSpPr>
          <p:nvPr>
            <p:ph type="title"/>
          </p:nvPr>
        </p:nvSpPr>
        <p:spPr>
          <a:xfrm>
            <a:off x="457200" y="130175"/>
            <a:ext cx="8228013" cy="1435100"/>
          </a:xfrm>
          <a:prstGeom prst="rect">
            <a:avLst/>
          </a:prstGeom>
          <a:noFill/>
          <a:ln>
            <a:noFill/>
          </a:ln>
        </p:spPr>
        <p:txBody>
          <a:bodyPr vert="horz" lIns="90000" tIns="46800" rIns="90000" bIns="46800" anchor="ctr" anchorCtr="1" compatLnSpc="1"/>
          <a:lstStyle>
            <a:defPPr lvl="0">
              <a:buNone/>
            </a:defPPr>
            <a:lvl1pPr lvl="0">
              <a:buNone/>
            </a:lvl1pPr>
          </a:lstStyle>
          <a:p>
            <a:endParaRPr lang="es-MX"/>
          </a:p>
        </p:txBody>
      </p:sp>
      <p:sp>
        <p:nvSpPr>
          <p:cNvPr id="68" name="67 Marcador de texto"/>
          <p:cNvSpPr txBox="1">
            <a:spLocks noGrp="1"/>
          </p:cNvSpPr>
          <p:nvPr>
            <p:ph type="body" idx="1"/>
          </p:nvPr>
        </p:nvSpPr>
        <p:spPr>
          <a:xfrm>
            <a:off x="457200" y="1600200"/>
            <a:ext cx="8228013" cy="4524375"/>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MX" sz="32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defPPr>
            <a:lvl1pPr marL="342720" marR="0" lvl="0" indent="-342720" algn="l" rtl="0" hangingPunct="1">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MX" sz="32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1pPr>
            <a:lvl2pPr marL="742680" marR="0" lvl="1" indent="-285480" algn="l" rtl="0" hangingPunct="1">
              <a:lnSpc>
                <a:spcPct val="100000"/>
              </a:lnSpc>
              <a:spcBef>
                <a:spcPts val="697"/>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s-MX" sz="28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2pPr>
            <a:lvl3pPr marL="1143000" marR="0" lvl="2" indent="-228600" algn="l" rtl="0" hangingPunct="1">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s-MX" sz="24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3pPr>
            <a:lvl4pPr marL="1600199" marR="0" lvl="3" indent="-228600" algn="l" rtl="0" hangingPunct="1">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4pPr>
            <a:lvl5pPr marL="2057400" marR="0" lvl="4"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5pPr>
            <a:lvl6pPr marL="2057400" marR="0" lvl="5"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6pPr>
            <a:lvl7pPr marL="2057400" marR="0" lvl="6"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7pPr>
            <a:lvl8pPr marL="2057400" marR="0" lvl="7"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8pPr>
            <a:lvl9pPr marL="2057400" marR="0" lvl="8"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9" name="68 Marcador de fecha"/>
          <p:cNvSpPr txBox="1">
            <a:spLocks noGrp="1"/>
          </p:cNvSpPr>
          <p:nvPr>
            <p:ph type="dt" sz="half" idx="2"/>
          </p:nvPr>
        </p:nvSpPr>
        <p:spPr>
          <a:xfrm>
            <a:off x="457200" y="6245225"/>
            <a:ext cx="2132013" cy="474663"/>
          </a:xfrm>
          <a:prstGeom prst="rect">
            <a:avLst/>
          </a:prstGeom>
          <a:noFill/>
          <a:ln>
            <a:noFill/>
          </a:ln>
        </p:spPr>
        <p:txBody>
          <a:bodyPr vert="horz" wrap="square" lIns="90000" tIns="46800" rIns="90000" bIns="46800" anchor="b" anchorCtr="0" compatLnSpc="1"/>
          <a:lstStyle>
            <a:lvl1pPr marL="0" marR="0" lvl="0" indent="0" algn="l" rtl="0" eaLnBrk="1" fontAlgn="auto"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MX" sz="1800" b="0" i="0" u="none" strike="noStrike" baseline="0">
                <a:solidFill>
                  <a:srgbClr val="000000"/>
                </a:solidFill>
                <a:latin typeface="Arial" pitchFamily="18"/>
                <a:ea typeface="SimSun" pitchFamily="2"/>
                <a:cs typeface="SimSun" pitchFamily="2"/>
              </a:defRPr>
            </a:lvl1pPr>
          </a:lstStyle>
          <a:p>
            <a:pPr>
              <a:defRPr/>
            </a:pPr>
            <a:endParaRPr/>
          </a:p>
        </p:txBody>
      </p:sp>
      <p:sp>
        <p:nvSpPr>
          <p:cNvPr id="70" name="69 Marcador de pie de página"/>
          <p:cNvSpPr txBox="1">
            <a:spLocks noGrp="1"/>
          </p:cNvSpPr>
          <p:nvPr>
            <p:ph type="ftr" sz="quarter" idx="3"/>
          </p:nvPr>
        </p:nvSpPr>
        <p:spPr>
          <a:xfrm>
            <a:off x="3124200" y="6245225"/>
            <a:ext cx="2894013" cy="474663"/>
          </a:xfrm>
          <a:prstGeom prst="rect">
            <a:avLst/>
          </a:prstGeom>
          <a:noFill/>
          <a:ln>
            <a:noFill/>
          </a:ln>
        </p:spPr>
        <p:txBody>
          <a:bodyPr vert="horz" wrap="square" lIns="90000" tIns="46800" rIns="90000" bIns="46800" anchor="b" anchorCtr="0" compatLnSpc="1"/>
          <a:lstStyle>
            <a:lvl1pPr marL="0" marR="0" lvl="0" indent="0" algn="l" rtl="0" eaLnBrk="1" fontAlgn="auto"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s-MX" sz="1800" b="0" i="0" u="none" strike="noStrike" baseline="0">
                <a:solidFill>
                  <a:srgbClr val="000000"/>
                </a:solidFill>
                <a:latin typeface="Arial" pitchFamily="18"/>
                <a:ea typeface="SimSun" pitchFamily="2"/>
                <a:cs typeface="SimSun" pitchFamily="2"/>
              </a:defRPr>
            </a:lvl1pPr>
          </a:lstStyle>
          <a:p>
            <a:pPr>
              <a:defRPr/>
            </a:pPr>
            <a:endParaRPr/>
          </a:p>
        </p:txBody>
      </p:sp>
      <p:sp>
        <p:nvSpPr>
          <p:cNvPr id="71" name="70 Marcador de número de diapositiva"/>
          <p:cNvSpPr txBox="1">
            <a:spLocks noGrp="1"/>
          </p:cNvSpPr>
          <p:nvPr>
            <p:ph type="sldNum" sz="quarter" idx="4"/>
          </p:nvPr>
        </p:nvSpPr>
        <p:spPr>
          <a:xfrm>
            <a:off x="6553200" y="6245225"/>
            <a:ext cx="2132013" cy="474663"/>
          </a:xfrm>
          <a:prstGeom prst="rect">
            <a:avLst/>
          </a:prstGeom>
          <a:noFill/>
          <a:ln>
            <a:noFill/>
          </a:ln>
        </p:spPr>
        <p:txBody>
          <a:bodyPr vert="horz" wrap="square" lIns="90000" tIns="46800" rIns="90000" bIns="46800" numCol="1" anchor="b" anchorCtr="0" compatLnSpc="1">
            <a:prstTxWarp prst="textNoShape">
              <a:avLst/>
            </a:prstTxWarp>
          </a:bodyPr>
          <a:lstStyle>
            <a:lvl1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stStyle>
          <a:p>
            <a:fld id="{E79E4258-DC54-4A69-BDAE-C277EAFF42B2}" type="slidenum">
              <a:rPr lang="es-MX" altLang="es-AR"/>
              <a:pPr/>
              <a:t>‹Nº›</a:t>
            </a:fld>
            <a:endParaRPr lang="es-MX" alt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xStyles>
    <p:titleStyle>
      <a:lvl1pPr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es-MX" sz="4400">
          <a:solidFill>
            <a:srgbClr val="B39257"/>
          </a:solidFill>
          <a:effectLst>
            <a:outerShdw dist="17961" dir="2700000">
              <a:scrgbClr r="0" g="0" b="0"/>
            </a:outerShdw>
          </a:effectLst>
          <a:latin typeface="Arial" pitchFamily="18"/>
          <a:ea typeface="SimSun" pitchFamily="2"/>
        </a:defRPr>
      </a:lvl1pPr>
      <a:lvl2pPr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B39257"/>
          </a:solidFill>
          <a:latin typeface="Arial" panose="020B0604020202020204" pitchFamily="34" charset="0"/>
          <a:ea typeface="SimSun" panose="02010600030101010101" pitchFamily="2" charset="-122"/>
        </a:defRPr>
      </a:lvl2pPr>
      <a:lvl3pPr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B39257"/>
          </a:solidFill>
          <a:latin typeface="Arial" panose="020B0604020202020204" pitchFamily="34" charset="0"/>
          <a:ea typeface="SimSun" panose="02010600030101010101" pitchFamily="2" charset="-122"/>
        </a:defRPr>
      </a:lvl3pPr>
      <a:lvl4pPr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B39257"/>
          </a:solidFill>
          <a:latin typeface="Arial" panose="020B0604020202020204" pitchFamily="34" charset="0"/>
          <a:ea typeface="SimSun" panose="02010600030101010101" pitchFamily="2" charset="-122"/>
        </a:defRPr>
      </a:lvl4pPr>
      <a:lvl5pPr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B39257"/>
          </a:solidFill>
          <a:latin typeface="Arial" panose="020B0604020202020204" pitchFamily="34" charset="0"/>
          <a:ea typeface="SimSun" panose="02010600030101010101" pitchFamily="2" charset="-122"/>
        </a:defRPr>
      </a:lvl5pPr>
      <a:lvl6pPr marL="457200" algn="ctr" rtl="0" eaLnBrk="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B39257"/>
          </a:solidFill>
          <a:latin typeface="Arial" panose="020B0604020202020204" pitchFamily="34" charset="0"/>
          <a:ea typeface="SimSun" panose="02010600030101010101" pitchFamily="2" charset="-122"/>
        </a:defRPr>
      </a:lvl6pPr>
      <a:lvl7pPr marL="914400" algn="ctr" rtl="0" eaLnBrk="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B39257"/>
          </a:solidFill>
          <a:latin typeface="Arial" panose="020B0604020202020204" pitchFamily="34" charset="0"/>
          <a:ea typeface="SimSun" panose="02010600030101010101" pitchFamily="2" charset="-122"/>
        </a:defRPr>
      </a:lvl7pPr>
      <a:lvl8pPr marL="1371600" algn="ctr" rtl="0" eaLnBrk="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B39257"/>
          </a:solidFill>
          <a:latin typeface="Arial" panose="020B0604020202020204" pitchFamily="34" charset="0"/>
          <a:ea typeface="SimSun" panose="02010600030101010101" pitchFamily="2" charset="-122"/>
        </a:defRPr>
      </a:lvl8pPr>
      <a:lvl9pPr marL="1828800" algn="ctr" rtl="0" eaLnBrk="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B39257"/>
          </a:solidFill>
          <a:latin typeface="Arial" panose="020B0604020202020204" pitchFamily="34" charset="0"/>
          <a:ea typeface="SimSun" panose="02010600030101010101" pitchFamily="2" charset="-122"/>
        </a:defRPr>
      </a:lvl9pPr>
    </p:titleStyle>
    <p:bodyStyle>
      <a:lvl1pPr marL="341313" indent="-341313" algn="l" rtl="0" eaLnBrk="0" fontAlgn="base" hangingPunct="0">
        <a:spcBef>
          <a:spcPts val="80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es-MX" sz="3200">
          <a:solidFill>
            <a:srgbClr val="000000"/>
          </a:solidFill>
          <a:effectLst>
            <a:outerShdw dist="17961" dir="2700000">
              <a:scrgbClr r="0" g="0" b="0"/>
            </a:outerShdw>
          </a:effectLst>
          <a:latin typeface="Arial" pitchFamily="18"/>
          <a:ea typeface="SimSun" pitchFamily="2"/>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SimSun" panose="02010600030101010101" pitchFamily="2" charset="-122"/>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SimSun"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7D1B9"/>
        </a:solidFill>
        <a:effectLst/>
      </p:bgPr>
    </p:bg>
    <p:spTree>
      <p:nvGrpSpPr>
        <p:cNvPr id="1" name=""/>
        <p:cNvGrpSpPr/>
        <p:nvPr/>
      </p:nvGrpSpPr>
      <p:grpSpPr>
        <a:xfrm>
          <a:off x="0" y="0"/>
          <a:ext cx="0" cy="0"/>
          <a:chOff x="0" y="0"/>
          <a:chExt cx="0" cy="0"/>
        </a:xfrm>
      </p:grpSpPr>
      <p:grpSp>
        <p:nvGrpSpPr>
          <p:cNvPr id="2050" name="1 Grupo"/>
          <p:cNvGrpSpPr>
            <a:grpSpLocks/>
          </p:cNvGrpSpPr>
          <p:nvPr/>
        </p:nvGrpSpPr>
        <p:grpSpPr bwMode="auto">
          <a:xfrm>
            <a:off x="3175" y="4267200"/>
            <a:ext cx="9140825" cy="2590800"/>
            <a:chOff x="3240" y="4267080"/>
            <a:chExt cx="9140760" cy="2590919"/>
          </a:xfrm>
        </p:grpSpPr>
        <p:sp>
          <p:nvSpPr>
            <p:cNvPr id="3" name="2 Forma libre"/>
            <p:cNvSpPr/>
            <p:nvPr/>
          </p:nvSpPr>
          <p:spPr>
            <a:xfrm>
              <a:off x="3240" y="4267080"/>
              <a:ext cx="9140760" cy="2590919"/>
            </a:xfrm>
            <a:custGeom>
              <a:avLst/>
              <a:gdLst>
                <a:gd name="f0" fmla="val 0"/>
                <a:gd name="f1" fmla="val 5740"/>
                <a:gd name="f2" fmla="val 4316"/>
              </a:gdLst>
              <a:ahLst/>
              <a:cxnLst>
                <a:cxn ang="3cd4">
                  <a:pos x="hc" y="t"/>
                </a:cxn>
                <a:cxn ang="0">
                  <a:pos x="r" y="vc"/>
                </a:cxn>
                <a:cxn ang="cd4">
                  <a:pos x="hc" y="b"/>
                </a:cxn>
                <a:cxn ang="cd2">
                  <a:pos x="l" y="vc"/>
                </a:cxn>
              </a:cxnLst>
              <a:rect l="l" t="t" r="r" b="b"/>
              <a:pathLst>
                <a:path w="5740" h="4316">
                  <a:moveTo>
                    <a:pt x="f1" y="f2"/>
                  </a:moveTo>
                  <a:lnTo>
                    <a:pt x="f0" y="f2"/>
                  </a:lnTo>
                  <a:lnTo>
                    <a:pt x="f0" y="f0"/>
                  </a:lnTo>
                  <a:lnTo>
                    <a:pt x="f1" y="f0"/>
                  </a:lnTo>
                  <a:lnTo>
                    <a:pt x="f1" y="f2"/>
                  </a:lnTo>
                  <a:lnTo>
                    <a:pt x="f1" y="f2"/>
                  </a:lnTo>
                  <a:close/>
                </a:path>
              </a:pathLst>
            </a:custGeom>
            <a:gradFill>
              <a:gsLst>
                <a:gs pos="0">
                  <a:srgbClr val="E6E3AC"/>
                </a:gs>
                <a:gs pos="100000">
                  <a:srgbClr val="D7D1B9"/>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grpSp>
          <p:nvGrpSpPr>
            <p:cNvPr id="2057" name="3 Grupo"/>
            <p:cNvGrpSpPr>
              <a:grpSpLocks/>
            </p:cNvGrpSpPr>
            <p:nvPr/>
          </p:nvGrpSpPr>
          <p:grpSpPr bwMode="auto">
            <a:xfrm>
              <a:off x="5600880" y="5897519"/>
              <a:ext cx="1257119" cy="827281"/>
              <a:chOff x="5600880" y="5897519"/>
              <a:chExt cx="1257119" cy="827281"/>
            </a:xfrm>
          </p:grpSpPr>
          <p:sp>
            <p:nvSpPr>
              <p:cNvPr id="5" name="4 Forma libre"/>
              <p:cNvSpPr/>
              <p:nvPr/>
            </p:nvSpPr>
            <p:spPr>
              <a:xfrm>
                <a:off x="5853136" y="6048337"/>
                <a:ext cx="844544" cy="51913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0CD9B"/>
                  </a:gs>
                  <a:gs pos="100000">
                    <a:srgbClr val="E6E3AC"/>
                  </a:gs>
                </a:gsLst>
                <a:path path="rect">
                  <a:fillToRect l="50000" t="50000" r="50000" b="50000"/>
                </a:path>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6" name="5 Forma libre"/>
              <p:cNvSpPr/>
              <p:nvPr/>
            </p:nvSpPr>
            <p:spPr>
              <a:xfrm>
                <a:off x="5916636" y="6095964"/>
                <a:ext cx="717545" cy="43658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0CD9B"/>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7" name="6 Forma libre"/>
              <p:cNvSpPr/>
              <p:nvPr/>
            </p:nvSpPr>
            <p:spPr>
              <a:xfrm>
                <a:off x="6005535" y="6146766"/>
                <a:ext cx="546096" cy="32862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8" name="7 Forma libre"/>
              <p:cNvSpPr/>
              <p:nvPr/>
            </p:nvSpPr>
            <p:spPr>
              <a:xfrm>
                <a:off x="6069035" y="6184868"/>
                <a:ext cx="415922" cy="25242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DDBA5"/>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9" name="8 Forma libre"/>
              <p:cNvSpPr/>
              <p:nvPr/>
            </p:nvSpPr>
            <p:spPr>
              <a:xfrm>
                <a:off x="6123009" y="6226145"/>
                <a:ext cx="304798" cy="16987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10" name="9 Forma libre"/>
              <p:cNvSpPr/>
              <p:nvPr/>
            </p:nvSpPr>
            <p:spPr>
              <a:xfrm>
                <a:off x="5676924" y="5897518"/>
                <a:ext cx="608009" cy="255599"/>
              </a:xfrm>
              <a:custGeom>
                <a:avLst/>
                <a:gdLst>
                  <a:gd name="f0" fmla="val 0"/>
                  <a:gd name="f1" fmla="val 382"/>
                  <a:gd name="f2" fmla="val 161"/>
                  <a:gd name="f3" fmla="val 376"/>
                  <a:gd name="f4" fmla="val 12"/>
                  <a:gd name="f5" fmla="val 257"/>
                  <a:gd name="f6" fmla="val 24"/>
                  <a:gd name="f7" fmla="val 149"/>
                  <a:gd name="f8" fmla="val 54"/>
                  <a:gd name="f9" fmla="val 101"/>
                  <a:gd name="f10" fmla="val 77"/>
                  <a:gd name="f11" fmla="val 59"/>
                  <a:gd name="f12" fmla="val 131"/>
                  <a:gd name="f13" fmla="val 137"/>
                  <a:gd name="f14" fmla="val 29"/>
                  <a:gd name="f15" fmla="val 107"/>
                  <a:gd name="f16" fmla="val 65"/>
                  <a:gd name="f17" fmla="val 83"/>
                  <a:gd name="f18" fmla="val 155"/>
                  <a:gd name="f19" fmla="val 36"/>
                </a:gdLst>
                <a:ahLst/>
                <a:cxnLst>
                  <a:cxn ang="3cd4">
                    <a:pos x="hc" y="t"/>
                  </a:cxn>
                  <a:cxn ang="0">
                    <a:pos x="r" y="vc"/>
                  </a:cxn>
                  <a:cxn ang="cd4">
                    <a:pos x="hc" y="b"/>
                  </a:cxn>
                  <a:cxn ang="cd2">
                    <a:pos x="l" y="vc"/>
                  </a:cxn>
                </a:cxnLst>
                <a:rect l="l" t="t" r="r" b="b"/>
                <a:pathLst>
                  <a:path w="382" h="161">
                    <a:moveTo>
                      <a:pt x="f3" y="f4"/>
                    </a:moveTo>
                    <a:lnTo>
                      <a:pt x="f5" y="f6"/>
                    </a:lnTo>
                    <a:lnTo>
                      <a:pt x="f7" y="f8"/>
                    </a:lnTo>
                    <a:lnTo>
                      <a:pt x="f9" y="f10"/>
                    </a:lnTo>
                    <a:lnTo>
                      <a:pt x="f11" y="f9"/>
                    </a:lnTo>
                    <a:lnTo>
                      <a:pt x="f6" y="f12"/>
                    </a:lnTo>
                    <a:lnTo>
                      <a:pt x="f0" y="f2"/>
                    </a:lnTo>
                    <a:lnTo>
                      <a:pt x="f0" y="f13"/>
                    </a:lnTo>
                    <a:lnTo>
                      <a:pt x="f14" y="f15"/>
                    </a:lnTo>
                    <a:lnTo>
                      <a:pt x="f16" y="f17"/>
                    </a:lnTo>
                    <a:lnTo>
                      <a:pt x="f18" y="f19"/>
                    </a:lnTo>
                    <a:lnTo>
                      <a:pt x="f5" y="f4"/>
                    </a:lnTo>
                    <a:lnTo>
                      <a:pt x="f3" y="f0"/>
                    </a:lnTo>
                    <a:lnTo>
                      <a:pt x="f3" y="f0"/>
                    </a:lnTo>
                    <a:lnTo>
                      <a:pt x="f1" y="f0"/>
                    </a:lnTo>
                    <a:lnTo>
                      <a:pt x="f1" y="f4"/>
                    </a:lnTo>
                    <a:lnTo>
                      <a:pt x="f3" y="f4"/>
                    </a:lnTo>
                    <a:lnTo>
                      <a:pt x="f3" y="f4"/>
                    </a:lnTo>
                    <a:lnTo>
                      <a:pt x="f3" y="f4"/>
                    </a:lnTo>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11" name="10 Forma libre"/>
              <p:cNvSpPr/>
              <p:nvPr/>
            </p:nvSpPr>
            <p:spPr>
              <a:xfrm>
                <a:off x="5867423" y="6619863"/>
                <a:ext cx="704845" cy="104780"/>
              </a:xfrm>
              <a:custGeom>
                <a:avLst/>
                <a:gdLst>
                  <a:gd name="f0" fmla="val 0"/>
                  <a:gd name="f1" fmla="val 443"/>
                  <a:gd name="f2" fmla="val 66"/>
                  <a:gd name="f3" fmla="val 257"/>
                  <a:gd name="f4" fmla="val 54"/>
                  <a:gd name="f5" fmla="val 353"/>
                  <a:gd name="f6" fmla="val 48"/>
                  <a:gd name="f7" fmla="val 24"/>
                  <a:gd name="f8" fmla="val 36"/>
                  <a:gd name="f9" fmla="val 60"/>
                  <a:gd name="f10" fmla="val 186"/>
                  <a:gd name="f11" fmla="val 120"/>
                  <a:gd name="f12" fmla="val 12"/>
                </a:gdLst>
                <a:ahLst/>
                <a:cxnLst>
                  <a:cxn ang="3cd4">
                    <a:pos x="hc" y="t"/>
                  </a:cxn>
                  <a:cxn ang="0">
                    <a:pos x="r" y="vc"/>
                  </a:cxn>
                  <a:cxn ang="cd4">
                    <a:pos x="hc" y="b"/>
                  </a:cxn>
                  <a:cxn ang="cd2">
                    <a:pos x="l" y="vc"/>
                  </a:cxn>
                </a:cxnLst>
                <a:rect l="l" t="t" r="r" b="b"/>
                <a:pathLst>
                  <a:path w="443" h="66">
                    <a:moveTo>
                      <a:pt x="f3" y="f4"/>
                    </a:moveTo>
                    <a:lnTo>
                      <a:pt x="f5" y="f6"/>
                    </a:lnTo>
                    <a:lnTo>
                      <a:pt x="f1" y="f7"/>
                    </a:lnTo>
                    <a:lnTo>
                      <a:pt x="f1" y="f8"/>
                    </a:lnTo>
                    <a:lnTo>
                      <a:pt x="f5" y="f9"/>
                    </a:lnTo>
                    <a:lnTo>
                      <a:pt x="f3" y="f2"/>
                    </a:lnTo>
                    <a:lnTo>
                      <a:pt x="f10" y="f9"/>
                    </a:lnTo>
                    <a:lnTo>
                      <a:pt x="f11" y="f6"/>
                    </a:lnTo>
                    <a:lnTo>
                      <a:pt x="f9" y="f8"/>
                    </a:lnTo>
                    <a:lnTo>
                      <a:pt x="f0" y="f12"/>
                    </a:lnTo>
                    <a:lnTo>
                      <a:pt x="f0" y="f0"/>
                    </a:lnTo>
                    <a:lnTo>
                      <a:pt x="f4" y="f7"/>
                    </a:lnTo>
                    <a:lnTo>
                      <a:pt x="f11" y="f8"/>
                    </a:lnTo>
                    <a:lnTo>
                      <a:pt x="f10" y="f6"/>
                    </a:lnTo>
                    <a:lnTo>
                      <a:pt x="f3" y="f4"/>
                    </a:lnTo>
                    <a:lnTo>
                      <a:pt x="f3" y="f4"/>
                    </a:lnTo>
                    <a:close/>
                  </a:path>
                </a:pathLst>
              </a:custGeom>
              <a:gradFill>
                <a:gsLst>
                  <a:gs pos="0">
                    <a:srgbClr val="C2BF91"/>
                  </a:gs>
                  <a:gs pos="100000">
                    <a:srgbClr val="E6E3AC"/>
                  </a:gs>
                </a:gsLst>
                <a:lin ang="81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12" name="11 Forma libre"/>
              <p:cNvSpPr/>
              <p:nvPr/>
            </p:nvSpPr>
            <p:spPr>
              <a:xfrm>
                <a:off x="5600725" y="6200744"/>
                <a:ext cx="141287" cy="342916"/>
              </a:xfrm>
              <a:custGeom>
                <a:avLst/>
                <a:gdLst>
                  <a:gd name="f0" fmla="val 180"/>
                  <a:gd name="f1" fmla="val 0"/>
                  <a:gd name="f2" fmla="val 89"/>
                  <a:gd name="f3" fmla="val 216"/>
                  <a:gd name="f4" fmla="val 12"/>
                  <a:gd name="f5" fmla="val 66"/>
                  <a:gd name="f6" fmla="val 18"/>
                  <a:gd name="f7" fmla="val 108"/>
                  <a:gd name="f8" fmla="val 36"/>
                  <a:gd name="f9" fmla="val 144"/>
                  <a:gd name="f10" fmla="val 60"/>
                  <a:gd name="f11" fmla="val 72"/>
                  <a:gd name="f12" fmla="val 42"/>
                  <a:gd name="f13" fmla="val 6"/>
                  <a:gd name="f14" fmla="val 30"/>
                </a:gdLst>
                <a:ahLst/>
                <a:cxnLst>
                  <a:cxn ang="3cd4">
                    <a:pos x="hc" y="t"/>
                  </a:cxn>
                  <a:cxn ang="0">
                    <a:pos x="r" y="vc"/>
                  </a:cxn>
                  <a:cxn ang="cd4">
                    <a:pos x="hc" y="b"/>
                  </a:cxn>
                  <a:cxn ang="cd2">
                    <a:pos x="l" y="vc"/>
                  </a:cxn>
                </a:cxnLst>
                <a:rect l="l" t="t" r="r" b="b"/>
                <a:pathLst>
                  <a:path w="89" h="216">
                    <a:moveTo>
                      <a:pt x="f4" y="f5"/>
                    </a:moveTo>
                    <a:lnTo>
                      <a:pt x="f6" y="f7"/>
                    </a:lnTo>
                    <a:lnTo>
                      <a:pt x="f8" y="f9"/>
                    </a:lnTo>
                    <a:lnTo>
                      <a:pt x="f10" y="f0"/>
                    </a:lnTo>
                    <a:lnTo>
                      <a:pt x="f2" y="f3"/>
                    </a:lnTo>
                    <a:lnTo>
                      <a:pt x="f11" y="f3"/>
                    </a:lnTo>
                    <a:lnTo>
                      <a:pt x="f12" y="f0"/>
                    </a:lnTo>
                    <a:lnTo>
                      <a:pt x="f6" y="f9"/>
                    </a:lnTo>
                    <a:lnTo>
                      <a:pt x="f13" y="f7"/>
                    </a:lnTo>
                    <a:lnTo>
                      <a:pt x="f1" y="f5"/>
                    </a:lnTo>
                    <a:lnTo>
                      <a:pt x="f1" y="f14"/>
                    </a:lnTo>
                    <a:lnTo>
                      <a:pt x="f4" y="f1"/>
                    </a:lnTo>
                    <a:lnTo>
                      <a:pt x="f14" y="f1"/>
                    </a:lnTo>
                    <a:lnTo>
                      <a:pt x="f6" y="f14"/>
                    </a:lnTo>
                    <a:lnTo>
                      <a:pt x="f4" y="f5"/>
                    </a:lnTo>
                    <a:lnTo>
                      <a:pt x="f4" y="f5"/>
                    </a:lnTo>
                    <a:close/>
                  </a:path>
                </a:pathLst>
              </a:custGeom>
              <a:gradFill>
                <a:gsLst>
                  <a:gs pos="0">
                    <a:srgbClr val="C9C696"/>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13" name="12 Forma libre"/>
              <p:cNvSpPr/>
              <p:nvPr/>
            </p:nvSpPr>
            <p:spPr>
              <a:xfrm>
                <a:off x="5667400" y="5945145"/>
                <a:ext cx="1190616" cy="731871"/>
              </a:xfrm>
              <a:custGeom>
                <a:avLst/>
                <a:gdLst>
                  <a:gd name="f0" fmla="val 0"/>
                  <a:gd name="f1" fmla="val 747"/>
                  <a:gd name="f2" fmla="val 461"/>
                  <a:gd name="f3" fmla="val 382"/>
                  <a:gd name="f4" fmla="val 443"/>
                  <a:gd name="f5" fmla="val 311"/>
                  <a:gd name="f6" fmla="val 437"/>
                  <a:gd name="f7" fmla="val 245"/>
                  <a:gd name="f8" fmla="val 425"/>
                  <a:gd name="f9" fmla="val 185"/>
                  <a:gd name="f10" fmla="val 407"/>
                  <a:gd name="f11" fmla="val 131"/>
                  <a:gd name="f12" fmla="val 383"/>
                  <a:gd name="f13" fmla="val 83"/>
                  <a:gd name="f14" fmla="val 347"/>
                  <a:gd name="f15" fmla="val 53"/>
                  <a:gd name="f16" fmla="val 30"/>
                  <a:gd name="f17" fmla="val 269"/>
                  <a:gd name="f18" fmla="val 24"/>
                  <a:gd name="f19" fmla="val 227"/>
                  <a:gd name="f20" fmla="val 143"/>
                  <a:gd name="f21" fmla="val 107"/>
                  <a:gd name="f22" fmla="val 77"/>
                  <a:gd name="f23" fmla="val 47"/>
                  <a:gd name="f24" fmla="val 18"/>
                  <a:gd name="f25" fmla="val 12"/>
                  <a:gd name="f26" fmla="val 478"/>
                  <a:gd name="f27" fmla="val 562"/>
                  <a:gd name="f28" fmla="val 41"/>
                  <a:gd name="f29" fmla="val 36"/>
                  <a:gd name="f30" fmla="val 6"/>
                  <a:gd name="f31" fmla="val 305"/>
                  <a:gd name="f32" fmla="val 233"/>
                  <a:gd name="f33" fmla="val 167"/>
                  <a:gd name="f34" fmla="val 113"/>
                  <a:gd name="f35" fmla="val 65"/>
                  <a:gd name="f36" fmla="val 101"/>
                  <a:gd name="f37" fmla="val 137"/>
                  <a:gd name="f38" fmla="val 179"/>
                  <a:gd name="f39" fmla="val 275"/>
                  <a:gd name="f40" fmla="val 317"/>
                  <a:gd name="f41" fmla="val 359"/>
                  <a:gd name="f42" fmla="val 395"/>
                  <a:gd name="f43" fmla="val 419"/>
                  <a:gd name="f44" fmla="val 455"/>
                  <a:gd name="f45" fmla="val 448"/>
                  <a:gd name="f46" fmla="val 508"/>
                  <a:gd name="f47" fmla="val 449"/>
                  <a:gd name="f48" fmla="val 609"/>
                  <a:gd name="f49" fmla="val 413"/>
                  <a:gd name="f50" fmla="val 657"/>
                  <a:gd name="f51" fmla="val 389"/>
                  <a:gd name="f52" fmla="val 693"/>
                  <a:gd name="f53" fmla="val 723"/>
                  <a:gd name="f54" fmla="val 329"/>
                  <a:gd name="f55" fmla="val 293"/>
                  <a:gd name="f56" fmla="val 741"/>
                  <a:gd name="f57" fmla="val 287"/>
                  <a:gd name="f58" fmla="val 729"/>
                  <a:gd name="f59" fmla="val 281"/>
                  <a:gd name="f60" fmla="val 711"/>
                  <a:gd name="f61" fmla="val 681"/>
                  <a:gd name="f62" fmla="val 645"/>
                  <a:gd name="f63" fmla="val 377"/>
                  <a:gd name="f64" fmla="val 604"/>
                  <a:gd name="f65" fmla="val 401"/>
                  <a:gd name="f66" fmla="val 502"/>
                  <a:gd name="f67" fmla="val 431"/>
                  <a:gd name="f68" fmla="val 442"/>
                </a:gdLst>
                <a:ahLst/>
                <a:cxnLst>
                  <a:cxn ang="3cd4">
                    <a:pos x="hc" y="t"/>
                  </a:cxn>
                  <a:cxn ang="0">
                    <a:pos x="r" y="vc"/>
                  </a:cxn>
                  <a:cxn ang="cd4">
                    <a:pos x="hc" y="b"/>
                  </a:cxn>
                  <a:cxn ang="cd2">
                    <a:pos x="l" y="vc"/>
                  </a:cxn>
                </a:cxnLst>
                <a:rect l="l" t="t" r="r" b="b"/>
                <a:pathLst>
                  <a:path w="747" h="461">
                    <a:moveTo>
                      <a:pt x="f3" y="f4"/>
                    </a:moveTo>
                    <a:lnTo>
                      <a:pt x="f5" y="f6"/>
                    </a:lnTo>
                    <a:lnTo>
                      <a:pt x="f7" y="f8"/>
                    </a:lnTo>
                    <a:lnTo>
                      <a:pt x="f9" y="f10"/>
                    </a:lnTo>
                    <a:lnTo>
                      <a:pt x="f11" y="f12"/>
                    </a:lnTo>
                    <a:lnTo>
                      <a:pt x="f13" y="f14"/>
                    </a:lnTo>
                    <a:lnTo>
                      <a:pt x="f15" y="f5"/>
                    </a:lnTo>
                    <a:lnTo>
                      <a:pt x="f16" y="f17"/>
                    </a:lnTo>
                    <a:lnTo>
                      <a:pt x="f18" y="f19"/>
                    </a:lnTo>
                    <a:lnTo>
                      <a:pt x="f16" y="f9"/>
                    </a:lnTo>
                    <a:lnTo>
                      <a:pt x="f15" y="f20"/>
                    </a:lnTo>
                    <a:lnTo>
                      <a:pt x="f13" y="f21"/>
                    </a:lnTo>
                    <a:lnTo>
                      <a:pt x="f11" y="f22"/>
                    </a:lnTo>
                    <a:lnTo>
                      <a:pt x="f9" y="f23"/>
                    </a:lnTo>
                    <a:lnTo>
                      <a:pt x="f7" y="f16"/>
                    </a:lnTo>
                    <a:lnTo>
                      <a:pt x="f5" y="f24"/>
                    </a:lnTo>
                    <a:lnTo>
                      <a:pt x="f3" y="f25"/>
                    </a:lnTo>
                    <a:lnTo>
                      <a:pt x="f26" y="f24"/>
                    </a:lnTo>
                    <a:lnTo>
                      <a:pt x="f27" y="f28"/>
                    </a:lnTo>
                    <a:lnTo>
                      <a:pt x="f27" y="f29"/>
                    </a:lnTo>
                    <a:lnTo>
                      <a:pt x="f27" y="f16"/>
                    </a:lnTo>
                    <a:lnTo>
                      <a:pt x="f26" y="f30"/>
                    </a:lnTo>
                    <a:lnTo>
                      <a:pt x="f3" y="f0"/>
                    </a:lnTo>
                    <a:lnTo>
                      <a:pt x="f31" y="f30"/>
                    </a:lnTo>
                    <a:lnTo>
                      <a:pt x="f32" y="f24"/>
                    </a:lnTo>
                    <a:lnTo>
                      <a:pt x="f33" y="f28"/>
                    </a:lnTo>
                    <a:lnTo>
                      <a:pt x="f34" y="f35"/>
                    </a:lnTo>
                    <a:lnTo>
                      <a:pt x="f35" y="f36"/>
                    </a:lnTo>
                    <a:lnTo>
                      <a:pt x="f16" y="f37"/>
                    </a:lnTo>
                    <a:lnTo>
                      <a:pt x="f30" y="f38"/>
                    </a:lnTo>
                    <a:lnTo>
                      <a:pt x="f0" y="f19"/>
                    </a:lnTo>
                    <a:lnTo>
                      <a:pt x="f30" y="f39"/>
                    </a:lnTo>
                    <a:lnTo>
                      <a:pt x="f16" y="f40"/>
                    </a:lnTo>
                    <a:lnTo>
                      <a:pt x="f35" y="f41"/>
                    </a:lnTo>
                    <a:lnTo>
                      <a:pt x="f34" y="f42"/>
                    </a:lnTo>
                    <a:lnTo>
                      <a:pt x="f33" y="f43"/>
                    </a:lnTo>
                    <a:lnTo>
                      <a:pt x="f32" y="f4"/>
                    </a:lnTo>
                    <a:lnTo>
                      <a:pt x="f31" y="f44"/>
                    </a:lnTo>
                    <a:lnTo>
                      <a:pt x="f3" y="f2"/>
                    </a:lnTo>
                    <a:lnTo>
                      <a:pt x="f45" y="f44"/>
                    </a:lnTo>
                    <a:lnTo>
                      <a:pt x="f46" y="f47"/>
                    </a:lnTo>
                    <a:lnTo>
                      <a:pt x="f48" y="f49"/>
                    </a:lnTo>
                    <a:lnTo>
                      <a:pt x="f50" y="f51"/>
                    </a:lnTo>
                    <a:lnTo>
                      <a:pt x="f52" y="f41"/>
                    </a:lnTo>
                    <a:lnTo>
                      <a:pt x="f53" y="f54"/>
                    </a:lnTo>
                    <a:lnTo>
                      <a:pt x="f1" y="f55"/>
                    </a:lnTo>
                    <a:lnTo>
                      <a:pt x="f56" y="f57"/>
                    </a:lnTo>
                    <a:lnTo>
                      <a:pt x="f58" y="f59"/>
                    </a:lnTo>
                    <a:lnTo>
                      <a:pt x="f60" y="f40"/>
                    </a:lnTo>
                    <a:lnTo>
                      <a:pt x="f61" y="f14"/>
                    </a:lnTo>
                    <a:lnTo>
                      <a:pt x="f62" y="f63"/>
                    </a:lnTo>
                    <a:lnTo>
                      <a:pt x="f64" y="f65"/>
                    </a:lnTo>
                    <a:lnTo>
                      <a:pt x="f66" y="f67"/>
                    </a:lnTo>
                    <a:lnTo>
                      <a:pt x="f68" y="f4"/>
                    </a:lnTo>
                    <a:lnTo>
                      <a:pt x="f3" y="f4"/>
                    </a:lnTo>
                    <a:lnTo>
                      <a:pt x="f3" y="f4"/>
                    </a:lnTo>
                    <a:close/>
                  </a:path>
                </a:pathLst>
              </a:custGeom>
              <a:gradFill>
                <a:gsLst>
                  <a:gs pos="0">
                    <a:srgbClr val="D0CD9B"/>
                  </a:gs>
                  <a:gs pos="100000">
                    <a:srgbClr val="E6E3AC"/>
                  </a:gs>
                </a:gsLst>
                <a:path path="rect">
                  <a:fillToRect l="50000" t="50000" r="50000" b="50000"/>
                </a:path>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14" name="13 Forma libre"/>
              <p:cNvSpPr/>
              <p:nvPr/>
            </p:nvSpPr>
            <p:spPr>
              <a:xfrm>
                <a:off x="6410344" y="5907043"/>
                <a:ext cx="152399" cy="47627"/>
              </a:xfrm>
              <a:custGeom>
                <a:avLst/>
                <a:gdLst>
                  <a:gd name="f0" fmla="val 0"/>
                  <a:gd name="f1" fmla="val 96"/>
                  <a:gd name="f2" fmla="val 30"/>
                  <a:gd name="f3" fmla="val 12"/>
                  <a:gd name="f4" fmla="val 48"/>
                  <a:gd name="f5" fmla="val 18"/>
                  <a:gd name="f6" fmla="val 24"/>
                </a:gdLst>
                <a:ahLst/>
                <a:cxnLst>
                  <a:cxn ang="3cd4">
                    <a:pos x="hc" y="t"/>
                  </a:cxn>
                  <a:cxn ang="0">
                    <a:pos x="r" y="vc"/>
                  </a:cxn>
                  <a:cxn ang="cd4">
                    <a:pos x="hc" y="b"/>
                  </a:cxn>
                  <a:cxn ang="cd2">
                    <a:pos x="l" y="vc"/>
                  </a:cxn>
                </a:cxnLst>
                <a:rect l="l" t="t" r="r" b="b"/>
                <a:pathLst>
                  <a:path w="96" h="30">
                    <a:moveTo>
                      <a:pt x="f0" y="f0"/>
                    </a:moveTo>
                    <a:lnTo>
                      <a:pt x="f0" y="f3"/>
                    </a:lnTo>
                    <a:lnTo>
                      <a:pt x="f4" y="f5"/>
                    </a:lnTo>
                    <a:lnTo>
                      <a:pt x="f1" y="f2"/>
                    </a:lnTo>
                    <a:lnTo>
                      <a:pt x="f1" y="f6"/>
                    </a:lnTo>
                    <a:lnTo>
                      <a:pt x="f1" y="f5"/>
                    </a:lnTo>
                    <a:lnTo>
                      <a:pt x="f4" y="f3"/>
                    </a:lnTo>
                    <a:lnTo>
                      <a:pt x="f0" y="f0"/>
                    </a:lnTo>
                    <a:lnTo>
                      <a:pt x="f0" y="f0"/>
                    </a:lnTo>
                    <a:close/>
                  </a:path>
                </a:pathLst>
              </a:custGeom>
              <a:gradFill>
                <a:gsLst>
                  <a:gs pos="0">
                    <a:srgbClr val="C9C696"/>
                  </a:gs>
                  <a:gs pos="100000">
                    <a:srgbClr val="E6E3AC"/>
                  </a:gs>
                </a:gsLst>
                <a:lin ang="108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15" name="14 Forma libre"/>
              <p:cNvSpPr/>
              <p:nvPr/>
            </p:nvSpPr>
            <p:spPr>
              <a:xfrm>
                <a:off x="6208734" y="6267422"/>
                <a:ext cx="133349" cy="8414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grpSp>
        <p:grpSp>
          <p:nvGrpSpPr>
            <p:cNvPr id="2058" name="15 Grupo"/>
            <p:cNvGrpSpPr>
              <a:grpSpLocks/>
            </p:cNvGrpSpPr>
            <p:nvPr/>
          </p:nvGrpSpPr>
          <p:grpSpPr bwMode="auto">
            <a:xfrm>
              <a:off x="2819520" y="5764320"/>
              <a:ext cx="2581200" cy="1084320"/>
              <a:chOff x="2819520" y="5764320"/>
              <a:chExt cx="2581200" cy="1084320"/>
            </a:xfrm>
          </p:grpSpPr>
          <p:sp>
            <p:nvSpPr>
              <p:cNvPr id="17" name="16 Forma libre"/>
              <p:cNvSpPr/>
              <p:nvPr/>
            </p:nvSpPr>
            <p:spPr>
              <a:xfrm>
                <a:off x="3600490" y="6245196"/>
                <a:ext cx="1012818" cy="59851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C9C696"/>
                  </a:gs>
                  <a:gs pos="100000">
                    <a:srgbClr val="E6E3AC"/>
                  </a:gs>
                </a:gsLst>
                <a:lin ang="135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18" name="17 Forma libre"/>
              <p:cNvSpPr/>
              <p:nvPr/>
            </p:nvSpPr>
            <p:spPr>
              <a:xfrm>
                <a:off x="3673514" y="6283298"/>
                <a:ext cx="862007" cy="52707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C9C696"/>
                  </a:gs>
                  <a:gs pos="100000">
                    <a:srgbClr val="E6E3AC"/>
                  </a:gs>
                </a:gsLst>
                <a:lin ang="135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19" name="18 Forma libre"/>
              <p:cNvSpPr/>
              <p:nvPr/>
            </p:nvSpPr>
            <p:spPr>
              <a:xfrm>
                <a:off x="3716377" y="6316637"/>
                <a:ext cx="795331" cy="47468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0CD9B"/>
                  </a:gs>
                  <a:gs pos="100000">
                    <a:srgbClr val="E6E3AC"/>
                  </a:gs>
                </a:gsLst>
                <a:lin ang="135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0" name="19 Forma libre"/>
              <p:cNvSpPr/>
              <p:nvPr/>
            </p:nvSpPr>
            <p:spPr>
              <a:xfrm>
                <a:off x="3759238" y="6345214"/>
                <a:ext cx="704845" cy="40959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C9C696"/>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1" name="20 Forma libre"/>
              <p:cNvSpPr/>
              <p:nvPr/>
            </p:nvSpPr>
            <p:spPr>
              <a:xfrm>
                <a:off x="3786226" y="6357914"/>
                <a:ext cx="655632" cy="38101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2" name="21 Forma libre"/>
              <p:cNvSpPr/>
              <p:nvPr/>
            </p:nvSpPr>
            <p:spPr>
              <a:xfrm>
                <a:off x="3868776" y="6391253"/>
                <a:ext cx="485772" cy="30481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C9C696"/>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3" name="22 Forma libre"/>
              <p:cNvSpPr/>
              <p:nvPr/>
            </p:nvSpPr>
            <p:spPr>
              <a:xfrm>
                <a:off x="3930687" y="6438880"/>
                <a:ext cx="360360" cy="21432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0CD9B"/>
                  </a:gs>
                  <a:gs pos="100000">
                    <a:srgbClr val="E6E3AC"/>
                  </a:gs>
                </a:gsLst>
                <a:lin ang="135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4" name="23 Forma libre"/>
              <p:cNvSpPr/>
              <p:nvPr/>
            </p:nvSpPr>
            <p:spPr>
              <a:xfrm>
                <a:off x="4035462" y="6503971"/>
                <a:ext cx="142874" cy="9525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0CD9B"/>
                  </a:gs>
                  <a:gs pos="100000">
                    <a:srgbClr val="E6E3AC"/>
                  </a:gs>
                </a:gsLst>
                <a:lin ang="108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5" name="24 Forma libre"/>
              <p:cNvSpPr/>
              <p:nvPr/>
            </p:nvSpPr>
            <p:spPr>
              <a:xfrm>
                <a:off x="4103724" y="6067388"/>
                <a:ext cx="712782" cy="295289"/>
              </a:xfrm>
              <a:custGeom>
                <a:avLst/>
                <a:gdLst>
                  <a:gd name="f0" fmla="val 0"/>
                  <a:gd name="f1" fmla="val 448"/>
                  <a:gd name="f2" fmla="val 186"/>
                  <a:gd name="f3" fmla="val 6"/>
                  <a:gd name="f4" fmla="val 78"/>
                  <a:gd name="f5" fmla="val 12"/>
                  <a:gd name="f6" fmla="val 150"/>
                  <a:gd name="f7" fmla="val 18"/>
                  <a:gd name="f8" fmla="val 215"/>
                  <a:gd name="f9" fmla="val 36"/>
                  <a:gd name="f10" fmla="val 275"/>
                  <a:gd name="f11" fmla="val 60"/>
                  <a:gd name="f12" fmla="val 329"/>
                  <a:gd name="f13" fmla="val 84"/>
                  <a:gd name="f14" fmla="val 377"/>
                  <a:gd name="f15" fmla="val 114"/>
                  <a:gd name="f16" fmla="val 419"/>
                  <a:gd name="f17" fmla="val 162"/>
                  <a:gd name="f18" fmla="val 413"/>
                  <a:gd name="f19" fmla="val 126"/>
                  <a:gd name="f20" fmla="val 371"/>
                  <a:gd name="f21" fmla="val 96"/>
                  <a:gd name="f22" fmla="val 323"/>
                  <a:gd name="f23" fmla="val 66"/>
                  <a:gd name="f24" fmla="val 269"/>
                  <a:gd name="f25" fmla="val 48"/>
                  <a:gd name="f26" fmla="val 144"/>
                </a:gdLst>
                <a:ahLst/>
                <a:cxnLst>
                  <a:cxn ang="3cd4">
                    <a:pos x="hc" y="t"/>
                  </a:cxn>
                  <a:cxn ang="0">
                    <a:pos x="r" y="vc"/>
                  </a:cxn>
                  <a:cxn ang="cd4">
                    <a:pos x="hc" y="b"/>
                  </a:cxn>
                  <a:cxn ang="cd2">
                    <a:pos x="l" y="vc"/>
                  </a:cxn>
                </a:cxnLst>
                <a:rect l="l" t="t" r="r" b="b"/>
                <a:pathLst>
                  <a:path w="448" h="186">
                    <a:moveTo>
                      <a:pt x="f3" y="f3"/>
                    </a:moveTo>
                    <a:lnTo>
                      <a:pt x="f4" y="f5"/>
                    </a:lnTo>
                    <a:lnTo>
                      <a:pt x="f6" y="f7"/>
                    </a:lnTo>
                    <a:lnTo>
                      <a:pt x="f8" y="f9"/>
                    </a:lnTo>
                    <a:lnTo>
                      <a:pt x="f10" y="f11"/>
                    </a:lnTo>
                    <a:lnTo>
                      <a:pt x="f12" y="f13"/>
                    </a:lnTo>
                    <a:lnTo>
                      <a:pt x="f14" y="f15"/>
                    </a:lnTo>
                    <a:lnTo>
                      <a:pt x="f16" y="f6"/>
                    </a:lnTo>
                    <a:lnTo>
                      <a:pt x="f1" y="f2"/>
                    </a:lnTo>
                    <a:lnTo>
                      <a:pt x="f1" y="f17"/>
                    </a:lnTo>
                    <a:lnTo>
                      <a:pt x="f18" y="f19"/>
                    </a:lnTo>
                    <a:lnTo>
                      <a:pt x="f20" y="f21"/>
                    </a:lnTo>
                    <a:lnTo>
                      <a:pt x="f22" y="f23"/>
                    </a:lnTo>
                    <a:lnTo>
                      <a:pt x="f24" y="f25"/>
                    </a:lnTo>
                    <a:lnTo>
                      <a:pt x="f26" y="f5"/>
                    </a:lnTo>
                    <a:lnTo>
                      <a:pt x="f4" y="f3"/>
                    </a:lnTo>
                    <a:lnTo>
                      <a:pt x="f3" y="f0"/>
                    </a:lnTo>
                    <a:lnTo>
                      <a:pt x="f0" y="f0"/>
                    </a:lnTo>
                    <a:lnTo>
                      <a:pt x="f0" y="f0"/>
                    </a:lnTo>
                    <a:lnTo>
                      <a:pt x="f0" y="f3"/>
                    </a:lnTo>
                    <a:lnTo>
                      <a:pt x="f0" y="f3"/>
                    </a:lnTo>
                    <a:lnTo>
                      <a:pt x="f3" y="f3"/>
                    </a:lnTo>
                    <a:lnTo>
                      <a:pt x="f3" y="f3"/>
                    </a:lnTo>
                    <a:close/>
                  </a:path>
                </a:pathLst>
              </a:custGeom>
              <a:gradFill>
                <a:gsLst>
                  <a:gs pos="0">
                    <a:srgbClr val="D0CD9B"/>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6" name="25 Forma libre"/>
              <p:cNvSpPr/>
              <p:nvPr/>
            </p:nvSpPr>
            <p:spPr>
              <a:xfrm>
                <a:off x="3400466" y="6115015"/>
                <a:ext cx="1416040" cy="733459"/>
              </a:xfrm>
              <a:custGeom>
                <a:avLst/>
                <a:gdLst>
                  <a:gd name="f0" fmla="val 0"/>
                  <a:gd name="f1" fmla="val 890"/>
                  <a:gd name="f2" fmla="val 462"/>
                  <a:gd name="f3" fmla="val 23"/>
                  <a:gd name="f4" fmla="val 276"/>
                  <a:gd name="f5" fmla="val 29"/>
                  <a:gd name="f6" fmla="val 222"/>
                  <a:gd name="f7" fmla="val 59"/>
                  <a:gd name="f8" fmla="val 174"/>
                  <a:gd name="f9" fmla="val 95"/>
                  <a:gd name="f10" fmla="val 132"/>
                  <a:gd name="f11" fmla="val 149"/>
                  <a:gd name="f12" fmla="val 96"/>
                  <a:gd name="f13" fmla="val 209"/>
                  <a:gd name="f14" fmla="val 60"/>
                  <a:gd name="f15" fmla="val 281"/>
                  <a:gd name="f16" fmla="val 36"/>
                  <a:gd name="f17" fmla="val 364"/>
                  <a:gd name="f18" fmla="val 24"/>
                  <a:gd name="f19" fmla="val 448"/>
                  <a:gd name="f20" fmla="val 18"/>
                  <a:gd name="f21" fmla="val 532"/>
                  <a:gd name="f22" fmla="val 609"/>
                  <a:gd name="f23" fmla="val 681"/>
                  <a:gd name="f24" fmla="val 741"/>
                  <a:gd name="f25" fmla="val 795"/>
                  <a:gd name="f26" fmla="val 831"/>
                  <a:gd name="f27" fmla="val 861"/>
                  <a:gd name="f28" fmla="val 867"/>
                  <a:gd name="f29" fmla="val 855"/>
                  <a:gd name="f30" fmla="val 330"/>
                  <a:gd name="f31" fmla="val 378"/>
                  <a:gd name="f32" fmla="val 783"/>
                  <a:gd name="f33" fmla="val 426"/>
                  <a:gd name="f34" fmla="val 723"/>
                  <a:gd name="f35" fmla="val 765"/>
                  <a:gd name="f36" fmla="val 819"/>
                  <a:gd name="f37" fmla="val 884"/>
                  <a:gd name="f38" fmla="val 168"/>
                  <a:gd name="f39" fmla="val 813"/>
                  <a:gd name="f40" fmla="val 120"/>
                  <a:gd name="f41" fmla="val 759"/>
                  <a:gd name="f42" fmla="val 84"/>
                  <a:gd name="f43" fmla="val 693"/>
                  <a:gd name="f44" fmla="val 48"/>
                  <a:gd name="f45" fmla="val 621"/>
                  <a:gd name="f46" fmla="val 538"/>
                  <a:gd name="f47" fmla="val 6"/>
                  <a:gd name="f48" fmla="val 358"/>
                  <a:gd name="f49" fmla="val 275"/>
                  <a:gd name="f50" fmla="val 197"/>
                  <a:gd name="f51" fmla="val 131"/>
                  <a:gd name="f52" fmla="val 77"/>
                  <a:gd name="f53" fmla="val 35"/>
                  <a:gd name="f54" fmla="val 12"/>
                  <a:gd name="f55" fmla="val 71"/>
                  <a:gd name="f56" fmla="val 125"/>
                  <a:gd name="f57" fmla="val 167"/>
                  <a:gd name="f58" fmla="val 107"/>
                </a:gdLst>
                <a:ahLst/>
                <a:cxnLst>
                  <a:cxn ang="3cd4">
                    <a:pos x="hc" y="t"/>
                  </a:cxn>
                  <a:cxn ang="0">
                    <a:pos x="r" y="vc"/>
                  </a:cxn>
                  <a:cxn ang="cd4">
                    <a:pos x="hc" y="b"/>
                  </a:cxn>
                  <a:cxn ang="cd2">
                    <a:pos x="l" y="vc"/>
                  </a:cxn>
                </a:cxnLst>
                <a:rect l="l" t="t" r="r" b="b"/>
                <a:pathLst>
                  <a:path w="890" h="462">
                    <a:moveTo>
                      <a:pt x="f3" y="f4"/>
                    </a:moveTo>
                    <a:lnTo>
                      <a:pt x="f5" y="f6"/>
                    </a:lnTo>
                    <a:lnTo>
                      <a:pt x="f7" y="f8"/>
                    </a:lnTo>
                    <a:lnTo>
                      <a:pt x="f9" y="f10"/>
                    </a:lnTo>
                    <a:lnTo>
                      <a:pt x="f11" y="f12"/>
                    </a:lnTo>
                    <a:lnTo>
                      <a:pt x="f13" y="f14"/>
                    </a:lnTo>
                    <a:lnTo>
                      <a:pt x="f15" y="f16"/>
                    </a:lnTo>
                    <a:lnTo>
                      <a:pt x="f17" y="f18"/>
                    </a:lnTo>
                    <a:lnTo>
                      <a:pt x="f19" y="f20"/>
                    </a:lnTo>
                    <a:lnTo>
                      <a:pt x="f21" y="f18"/>
                    </a:lnTo>
                    <a:lnTo>
                      <a:pt x="f22" y="f16"/>
                    </a:lnTo>
                    <a:lnTo>
                      <a:pt x="f23" y="f14"/>
                    </a:lnTo>
                    <a:lnTo>
                      <a:pt x="f24" y="f12"/>
                    </a:lnTo>
                    <a:lnTo>
                      <a:pt x="f25" y="f10"/>
                    </a:lnTo>
                    <a:lnTo>
                      <a:pt x="f26" y="f8"/>
                    </a:lnTo>
                    <a:lnTo>
                      <a:pt x="f27" y="f6"/>
                    </a:lnTo>
                    <a:lnTo>
                      <a:pt x="f28" y="f4"/>
                    </a:lnTo>
                    <a:lnTo>
                      <a:pt x="f29" y="f30"/>
                    </a:lnTo>
                    <a:lnTo>
                      <a:pt x="f26" y="f31"/>
                    </a:lnTo>
                    <a:lnTo>
                      <a:pt x="f32" y="f33"/>
                    </a:lnTo>
                    <a:lnTo>
                      <a:pt x="f34" y="f2"/>
                    </a:lnTo>
                    <a:lnTo>
                      <a:pt x="f35" y="f2"/>
                    </a:lnTo>
                    <a:lnTo>
                      <a:pt x="f36" y="f33"/>
                    </a:lnTo>
                    <a:lnTo>
                      <a:pt x="f29" y="f31"/>
                    </a:lnTo>
                    <a:lnTo>
                      <a:pt x="f37" y="f30"/>
                    </a:lnTo>
                    <a:lnTo>
                      <a:pt x="f1" y="f4"/>
                    </a:lnTo>
                    <a:lnTo>
                      <a:pt x="f37" y="f6"/>
                    </a:lnTo>
                    <a:lnTo>
                      <a:pt x="f29" y="f38"/>
                    </a:lnTo>
                    <a:lnTo>
                      <a:pt x="f39" y="f40"/>
                    </a:lnTo>
                    <a:lnTo>
                      <a:pt x="f41" y="f42"/>
                    </a:lnTo>
                    <a:lnTo>
                      <a:pt x="f43" y="f44"/>
                    </a:lnTo>
                    <a:lnTo>
                      <a:pt x="f45" y="f18"/>
                    </a:lnTo>
                    <a:lnTo>
                      <a:pt x="f46" y="f47"/>
                    </a:lnTo>
                    <a:lnTo>
                      <a:pt x="f19" y="f0"/>
                    </a:lnTo>
                    <a:lnTo>
                      <a:pt x="f48" y="f47"/>
                    </a:lnTo>
                    <a:lnTo>
                      <a:pt x="f49" y="f18"/>
                    </a:lnTo>
                    <a:lnTo>
                      <a:pt x="f50" y="f44"/>
                    </a:lnTo>
                    <a:lnTo>
                      <a:pt x="f51" y="f42"/>
                    </a:lnTo>
                    <a:lnTo>
                      <a:pt x="f52" y="f40"/>
                    </a:lnTo>
                    <a:lnTo>
                      <a:pt x="f53" y="f38"/>
                    </a:lnTo>
                    <a:lnTo>
                      <a:pt x="f54" y="f6"/>
                    </a:lnTo>
                    <a:lnTo>
                      <a:pt x="f0" y="f4"/>
                    </a:lnTo>
                    <a:lnTo>
                      <a:pt x="f47" y="f30"/>
                    </a:lnTo>
                    <a:lnTo>
                      <a:pt x="f53" y="f31"/>
                    </a:lnTo>
                    <a:lnTo>
                      <a:pt x="f55" y="f33"/>
                    </a:lnTo>
                    <a:lnTo>
                      <a:pt x="f56" y="f2"/>
                    </a:lnTo>
                    <a:lnTo>
                      <a:pt x="f57" y="f2"/>
                    </a:lnTo>
                    <a:lnTo>
                      <a:pt x="f58" y="f33"/>
                    </a:lnTo>
                    <a:lnTo>
                      <a:pt x="f7" y="f31"/>
                    </a:lnTo>
                    <a:lnTo>
                      <a:pt x="f53" y="f30"/>
                    </a:lnTo>
                    <a:lnTo>
                      <a:pt x="f3" y="f4"/>
                    </a:lnTo>
                    <a:lnTo>
                      <a:pt x="f3" y="f4"/>
                    </a:lnTo>
                    <a:close/>
                  </a:path>
                </a:pathLst>
              </a:custGeom>
              <a:gradFill>
                <a:gsLst>
                  <a:gs pos="0">
                    <a:srgbClr val="C2BF91"/>
                  </a:gs>
                  <a:gs pos="100000">
                    <a:srgbClr val="E6E3AC"/>
                  </a:gs>
                </a:gsLst>
                <a:lin ang="135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7" name="26 Forma libre"/>
              <p:cNvSpPr/>
              <p:nvPr/>
            </p:nvSpPr>
            <p:spPr>
              <a:xfrm>
                <a:off x="3305217" y="6076913"/>
                <a:ext cx="646108" cy="771561"/>
              </a:xfrm>
              <a:custGeom>
                <a:avLst/>
                <a:gdLst>
                  <a:gd name="f0" fmla="val 0"/>
                  <a:gd name="f1" fmla="val 406"/>
                  <a:gd name="f2" fmla="val 486"/>
                  <a:gd name="f3" fmla="val 18"/>
                  <a:gd name="f4" fmla="val 300"/>
                  <a:gd name="f5" fmla="val 24"/>
                  <a:gd name="f6" fmla="val 246"/>
                  <a:gd name="f7" fmla="val 48"/>
                  <a:gd name="f8" fmla="val 198"/>
                  <a:gd name="f9" fmla="val 83"/>
                  <a:gd name="f10" fmla="val 150"/>
                  <a:gd name="f11" fmla="val 131"/>
                  <a:gd name="f12" fmla="val 108"/>
                  <a:gd name="f13" fmla="val 185"/>
                  <a:gd name="f14" fmla="val 72"/>
                  <a:gd name="f15" fmla="val 251"/>
                  <a:gd name="f16" fmla="val 42"/>
                  <a:gd name="f17" fmla="val 329"/>
                  <a:gd name="f18" fmla="val 6"/>
                  <a:gd name="f19" fmla="val 323"/>
                  <a:gd name="f20" fmla="val 12"/>
                  <a:gd name="f21" fmla="val 245"/>
                  <a:gd name="f22" fmla="val 36"/>
                  <a:gd name="f23" fmla="val 179"/>
                  <a:gd name="f24" fmla="val 66"/>
                  <a:gd name="f25" fmla="val 119"/>
                  <a:gd name="f26" fmla="val 102"/>
                  <a:gd name="f27" fmla="val 144"/>
                  <a:gd name="f28" fmla="val 30"/>
                  <a:gd name="f29" fmla="val 192"/>
                  <a:gd name="f30" fmla="val 348"/>
                  <a:gd name="f31" fmla="val 396"/>
                  <a:gd name="f32" fmla="val 444"/>
                  <a:gd name="f33" fmla="val 107"/>
                  <a:gd name="f34" fmla="val 450"/>
                  <a:gd name="f35" fmla="val 402"/>
                  <a:gd name="f36" fmla="val 354"/>
                </a:gdLst>
                <a:ahLst/>
                <a:cxnLst>
                  <a:cxn ang="3cd4">
                    <a:pos x="hc" y="t"/>
                  </a:cxn>
                  <a:cxn ang="0">
                    <a:pos x="r" y="vc"/>
                  </a:cxn>
                  <a:cxn ang="cd4">
                    <a:pos x="hc" y="b"/>
                  </a:cxn>
                  <a:cxn ang="cd2">
                    <a:pos x="l" y="vc"/>
                  </a:cxn>
                </a:cxnLst>
                <a:rect l="l" t="t" r="r" b="b"/>
                <a:pathLst>
                  <a:path w="406" h="486">
                    <a:moveTo>
                      <a:pt x="f3" y="f4"/>
                    </a:moveTo>
                    <a:lnTo>
                      <a:pt x="f5" y="f6"/>
                    </a:lnTo>
                    <a:lnTo>
                      <a:pt x="f7" y="f8"/>
                    </a:lnTo>
                    <a:lnTo>
                      <a:pt x="f9" y="f10"/>
                    </a:lnTo>
                    <a:lnTo>
                      <a:pt x="f11" y="f12"/>
                    </a:lnTo>
                    <a:lnTo>
                      <a:pt x="f13" y="f14"/>
                    </a:lnTo>
                    <a:lnTo>
                      <a:pt x="f15" y="f16"/>
                    </a:lnTo>
                    <a:lnTo>
                      <a:pt x="f17" y="f5"/>
                    </a:lnTo>
                    <a:lnTo>
                      <a:pt x="f1" y="f18"/>
                    </a:lnTo>
                    <a:lnTo>
                      <a:pt x="f1" y="f0"/>
                    </a:lnTo>
                    <a:lnTo>
                      <a:pt x="f19" y="f20"/>
                    </a:lnTo>
                    <a:lnTo>
                      <a:pt x="f21" y="f22"/>
                    </a:lnTo>
                    <a:lnTo>
                      <a:pt x="f23" y="f24"/>
                    </a:lnTo>
                    <a:lnTo>
                      <a:pt x="f25" y="f26"/>
                    </a:lnTo>
                    <a:lnTo>
                      <a:pt x="f14" y="f27"/>
                    </a:lnTo>
                    <a:lnTo>
                      <a:pt x="f28" y="f29"/>
                    </a:lnTo>
                    <a:lnTo>
                      <a:pt x="f18" y="f6"/>
                    </a:lnTo>
                    <a:lnTo>
                      <a:pt x="f0" y="f4"/>
                    </a:lnTo>
                    <a:lnTo>
                      <a:pt x="f18" y="f30"/>
                    </a:lnTo>
                    <a:lnTo>
                      <a:pt x="f28" y="f31"/>
                    </a:lnTo>
                    <a:lnTo>
                      <a:pt x="f24" y="f32"/>
                    </a:lnTo>
                    <a:lnTo>
                      <a:pt x="f33" y="f2"/>
                    </a:lnTo>
                    <a:lnTo>
                      <a:pt x="f11" y="f2"/>
                    </a:lnTo>
                    <a:lnTo>
                      <a:pt x="f9" y="f34"/>
                    </a:lnTo>
                    <a:lnTo>
                      <a:pt x="f7" y="f35"/>
                    </a:lnTo>
                    <a:lnTo>
                      <a:pt x="f5" y="f36"/>
                    </a:lnTo>
                    <a:lnTo>
                      <a:pt x="f3" y="f4"/>
                    </a:lnTo>
                    <a:lnTo>
                      <a:pt x="f3" y="f4"/>
                    </a:lnTo>
                    <a:close/>
                  </a:path>
                </a:pathLst>
              </a:custGeom>
              <a:gradFill>
                <a:gsLst>
                  <a:gs pos="0">
                    <a:srgbClr val="D0CD9B"/>
                  </a:gs>
                  <a:gs pos="100000">
                    <a:srgbClr val="E6E3AC"/>
                  </a:gs>
                </a:gsLst>
                <a:lin ang="108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8" name="27 Forma libre"/>
              <p:cNvSpPr/>
              <p:nvPr/>
            </p:nvSpPr>
            <p:spPr>
              <a:xfrm>
                <a:off x="4741895" y="6419829"/>
                <a:ext cx="171449" cy="400068"/>
              </a:xfrm>
              <a:custGeom>
                <a:avLst/>
                <a:gdLst>
                  <a:gd name="f0" fmla="val 0"/>
                  <a:gd name="f1" fmla="val 107"/>
                  <a:gd name="f2" fmla="val 252"/>
                  <a:gd name="f3" fmla="val 89"/>
                  <a:gd name="f4" fmla="val 84"/>
                  <a:gd name="f5" fmla="val 83"/>
                  <a:gd name="f6" fmla="val 132"/>
                  <a:gd name="f7" fmla="val 65"/>
                  <a:gd name="f8" fmla="val 174"/>
                  <a:gd name="f9" fmla="val 36"/>
                  <a:gd name="f10" fmla="val 216"/>
                  <a:gd name="f11" fmla="val 18"/>
                  <a:gd name="f12" fmla="val 53"/>
                  <a:gd name="f13" fmla="val 101"/>
                  <a:gd name="f14" fmla="val 42"/>
                </a:gdLst>
                <a:ahLst/>
                <a:cxnLst>
                  <a:cxn ang="3cd4">
                    <a:pos x="hc" y="t"/>
                  </a:cxn>
                  <a:cxn ang="0">
                    <a:pos x="r" y="vc"/>
                  </a:cxn>
                  <a:cxn ang="cd4">
                    <a:pos x="hc" y="b"/>
                  </a:cxn>
                  <a:cxn ang="cd2">
                    <a:pos x="l" y="vc"/>
                  </a:cxn>
                </a:cxnLst>
                <a:rect l="l" t="t" r="r" b="b"/>
                <a:pathLst>
                  <a:path w="107" h="252">
                    <a:moveTo>
                      <a:pt x="f3" y="f4"/>
                    </a:moveTo>
                    <a:lnTo>
                      <a:pt x="f5" y="f6"/>
                    </a:lnTo>
                    <a:lnTo>
                      <a:pt x="f7" y="f8"/>
                    </a:lnTo>
                    <a:lnTo>
                      <a:pt x="f9" y="f10"/>
                    </a:lnTo>
                    <a:lnTo>
                      <a:pt x="f0" y="f2"/>
                    </a:lnTo>
                    <a:lnTo>
                      <a:pt x="f11" y="f2"/>
                    </a:lnTo>
                    <a:lnTo>
                      <a:pt x="f12" y="f10"/>
                    </a:lnTo>
                    <a:lnTo>
                      <a:pt x="f5" y="f8"/>
                    </a:lnTo>
                    <a:lnTo>
                      <a:pt x="f13" y="f6"/>
                    </a:lnTo>
                    <a:lnTo>
                      <a:pt x="f1" y="f4"/>
                    </a:lnTo>
                    <a:lnTo>
                      <a:pt x="f13" y="f14"/>
                    </a:lnTo>
                    <a:lnTo>
                      <a:pt x="f3" y="f0"/>
                    </a:lnTo>
                    <a:lnTo>
                      <a:pt x="f7" y="f0"/>
                    </a:lnTo>
                    <a:lnTo>
                      <a:pt x="f5" y="f14"/>
                    </a:lnTo>
                    <a:lnTo>
                      <a:pt x="f3" y="f4"/>
                    </a:lnTo>
                    <a:lnTo>
                      <a:pt x="f3" y="f4"/>
                    </a:lnTo>
                    <a:close/>
                  </a:path>
                </a:pathLst>
              </a:custGeom>
              <a:gradFill>
                <a:gsLst>
                  <a:gs pos="0">
                    <a:srgbClr val="BBB98C"/>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29" name="28 Forma libre"/>
              <p:cNvSpPr/>
              <p:nvPr/>
            </p:nvSpPr>
            <p:spPr>
              <a:xfrm>
                <a:off x="3282992" y="5849891"/>
                <a:ext cx="1325554" cy="238136"/>
              </a:xfrm>
              <a:custGeom>
                <a:avLst/>
                <a:gdLst>
                  <a:gd name="f0" fmla="val 0"/>
                  <a:gd name="f1" fmla="val 835"/>
                  <a:gd name="f2" fmla="val 150"/>
                  <a:gd name="f3" fmla="val 518"/>
                  <a:gd name="f4" fmla="val 18"/>
                  <a:gd name="f5" fmla="val 597"/>
                  <a:gd name="f6" fmla="val 24"/>
                  <a:gd name="f7" fmla="val 682"/>
                  <a:gd name="f8" fmla="val 30"/>
                  <a:gd name="f9" fmla="val 755"/>
                  <a:gd name="f10" fmla="val 42"/>
                  <a:gd name="f11" fmla="val 828"/>
                  <a:gd name="f12" fmla="val 60"/>
                  <a:gd name="f13" fmla="val 761"/>
                  <a:gd name="f14" fmla="val 688"/>
                  <a:gd name="f15" fmla="val 12"/>
                  <a:gd name="f16" fmla="val 603"/>
                  <a:gd name="f17" fmla="val 6"/>
                  <a:gd name="f18" fmla="val 372"/>
                  <a:gd name="f19" fmla="val 232"/>
                  <a:gd name="f20" fmla="val 36"/>
                  <a:gd name="f21" fmla="val 110"/>
                  <a:gd name="f22" fmla="val 78"/>
                  <a:gd name="f23" fmla="val 132"/>
                  <a:gd name="f24" fmla="val 19"/>
                  <a:gd name="f25" fmla="val 122"/>
                  <a:gd name="f26" fmla="val 96"/>
                  <a:gd name="f27" fmla="val 244"/>
                  <a:gd name="f28" fmla="val 54"/>
                  <a:gd name="f29" fmla="val 378"/>
                </a:gdLst>
                <a:ahLst/>
                <a:cxnLst>
                  <a:cxn ang="3cd4">
                    <a:pos x="hc" y="t"/>
                  </a:cxn>
                  <a:cxn ang="0">
                    <a:pos x="r" y="vc"/>
                  </a:cxn>
                  <a:cxn ang="cd4">
                    <a:pos x="hc" y="b"/>
                  </a:cxn>
                  <a:cxn ang="cd2">
                    <a:pos x="l" y="vc"/>
                  </a:cxn>
                </a:cxnLst>
                <a:rect l="l" t="t" r="r" b="b"/>
                <a:pathLst>
                  <a:path w="835" h="150">
                    <a:moveTo>
                      <a:pt x="f3" y="f4"/>
                    </a:moveTo>
                    <a:lnTo>
                      <a:pt x="f5" y="f6"/>
                    </a:lnTo>
                    <a:lnTo>
                      <a:pt x="f7" y="f8"/>
                    </a:lnTo>
                    <a:lnTo>
                      <a:pt x="f9" y="f10"/>
                    </a:lnTo>
                    <a:lnTo>
                      <a:pt x="f11" y="f12"/>
                    </a:lnTo>
                    <a:lnTo>
                      <a:pt x="f1" y="f10"/>
                    </a:lnTo>
                    <a:lnTo>
                      <a:pt x="f13" y="f6"/>
                    </a:lnTo>
                    <a:lnTo>
                      <a:pt x="f14" y="f15"/>
                    </a:lnTo>
                    <a:lnTo>
                      <a:pt x="f16" y="f17"/>
                    </a:lnTo>
                    <a:lnTo>
                      <a:pt x="f3" y="f0"/>
                    </a:lnTo>
                    <a:lnTo>
                      <a:pt x="f18" y="f15"/>
                    </a:lnTo>
                    <a:lnTo>
                      <a:pt x="f19" y="f20"/>
                    </a:lnTo>
                    <a:lnTo>
                      <a:pt x="f21" y="f22"/>
                    </a:lnTo>
                    <a:lnTo>
                      <a:pt x="f0" y="f23"/>
                    </a:lnTo>
                    <a:lnTo>
                      <a:pt x="f24" y="f2"/>
                    </a:lnTo>
                    <a:lnTo>
                      <a:pt x="f25" y="f26"/>
                    </a:lnTo>
                    <a:lnTo>
                      <a:pt x="f27" y="f28"/>
                    </a:lnTo>
                    <a:lnTo>
                      <a:pt x="f29" y="f8"/>
                    </a:lnTo>
                    <a:lnTo>
                      <a:pt x="f3" y="f4"/>
                    </a:lnTo>
                    <a:lnTo>
                      <a:pt x="f3" y="f4"/>
                    </a:lnTo>
                    <a:close/>
                  </a:path>
                </a:pathLst>
              </a:custGeom>
              <a:solidFill>
                <a:srgbClr val="E6E3AC"/>
              </a:soli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0" name="29 Forma libre"/>
              <p:cNvSpPr/>
              <p:nvPr/>
            </p:nvSpPr>
            <p:spPr>
              <a:xfrm>
                <a:off x="2963907" y="6116603"/>
                <a:ext cx="271460" cy="731871"/>
              </a:xfrm>
              <a:custGeom>
                <a:avLst/>
                <a:gdLst>
                  <a:gd name="f0" fmla="val 0"/>
                  <a:gd name="f1" fmla="val 171"/>
                  <a:gd name="f2" fmla="val 461"/>
                  <a:gd name="f3" fmla="val 31"/>
                  <a:gd name="f4" fmla="val 263"/>
                  <a:gd name="f5" fmla="val 43"/>
                  <a:gd name="f6" fmla="val 191"/>
                  <a:gd name="f7" fmla="val 67"/>
                  <a:gd name="f8" fmla="val 131"/>
                  <a:gd name="f9" fmla="val 116"/>
                  <a:gd name="f10" fmla="val 72"/>
                  <a:gd name="f11" fmla="val 18"/>
                  <a:gd name="f12" fmla="val 153"/>
                  <a:gd name="f13" fmla="val 86"/>
                  <a:gd name="f14" fmla="val 60"/>
                  <a:gd name="f15" fmla="val 120"/>
                  <a:gd name="f16" fmla="val 13"/>
                  <a:gd name="f17" fmla="val 6"/>
                  <a:gd name="f18" fmla="val 317"/>
                  <a:gd name="f19" fmla="val 25"/>
                  <a:gd name="f20" fmla="val 365"/>
                  <a:gd name="f21" fmla="val 49"/>
                  <a:gd name="f22" fmla="val 413"/>
                  <a:gd name="f23" fmla="val 122"/>
                  <a:gd name="f24" fmla="val 55"/>
                  <a:gd name="f25" fmla="val 37"/>
                </a:gdLst>
                <a:ahLst/>
                <a:cxnLst>
                  <a:cxn ang="3cd4">
                    <a:pos x="hc" y="t"/>
                  </a:cxn>
                  <a:cxn ang="0">
                    <a:pos x="r" y="vc"/>
                  </a:cxn>
                  <a:cxn ang="cd4">
                    <a:pos x="hc" y="b"/>
                  </a:cxn>
                  <a:cxn ang="cd2">
                    <a:pos x="l" y="vc"/>
                  </a:cxn>
                </a:cxnLst>
                <a:rect l="l" t="t" r="r" b="b"/>
                <a:pathLst>
                  <a:path w="171" h="461">
                    <a:moveTo>
                      <a:pt x="f3" y="f4"/>
                    </a:moveTo>
                    <a:lnTo>
                      <a:pt x="f5" y="f6"/>
                    </a:lnTo>
                    <a:lnTo>
                      <a:pt x="f7" y="f8"/>
                    </a:lnTo>
                    <a:lnTo>
                      <a:pt x="f9" y="f10"/>
                    </a:lnTo>
                    <a:lnTo>
                      <a:pt x="f1" y="f11"/>
                    </a:lnTo>
                    <a:lnTo>
                      <a:pt x="f12" y="f0"/>
                    </a:lnTo>
                    <a:lnTo>
                      <a:pt x="f13" y="f14"/>
                    </a:lnTo>
                    <a:lnTo>
                      <a:pt x="f5" y="f15"/>
                    </a:lnTo>
                    <a:lnTo>
                      <a:pt x="f16" y="f6"/>
                    </a:lnTo>
                    <a:lnTo>
                      <a:pt x="f0" y="f4"/>
                    </a:lnTo>
                    <a:lnTo>
                      <a:pt x="f17" y="f18"/>
                    </a:lnTo>
                    <a:lnTo>
                      <a:pt x="f19" y="f20"/>
                    </a:lnTo>
                    <a:lnTo>
                      <a:pt x="f21" y="f22"/>
                    </a:lnTo>
                    <a:lnTo>
                      <a:pt x="f13" y="f2"/>
                    </a:lnTo>
                    <a:lnTo>
                      <a:pt x="f23" y="f2"/>
                    </a:lnTo>
                    <a:lnTo>
                      <a:pt x="f13" y="f22"/>
                    </a:lnTo>
                    <a:lnTo>
                      <a:pt x="f24" y="f20"/>
                    </a:lnTo>
                    <a:lnTo>
                      <a:pt x="f25" y="f18"/>
                    </a:lnTo>
                    <a:lnTo>
                      <a:pt x="f3" y="f4"/>
                    </a:lnTo>
                    <a:lnTo>
                      <a:pt x="f3" y="f4"/>
                    </a:lnTo>
                    <a:close/>
                  </a:path>
                </a:pathLst>
              </a:custGeom>
              <a:solidFill>
                <a:srgbClr val="E6E3AC"/>
              </a:soli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1" name="30 Forma libre"/>
              <p:cNvSpPr/>
              <p:nvPr/>
            </p:nvSpPr>
            <p:spPr>
              <a:xfrm>
                <a:off x="4684745" y="5954671"/>
                <a:ext cx="571496" cy="893803"/>
              </a:xfrm>
              <a:custGeom>
                <a:avLst/>
                <a:gdLst>
                  <a:gd name="f0" fmla="val 360"/>
                  <a:gd name="f1" fmla="val 0"/>
                  <a:gd name="f2" fmla="val 563"/>
                  <a:gd name="f3" fmla="val 365"/>
                  <a:gd name="f4" fmla="val 353"/>
                  <a:gd name="f5" fmla="val 305"/>
                  <a:gd name="f6" fmla="val 335"/>
                  <a:gd name="f7" fmla="val 251"/>
                  <a:gd name="f8" fmla="val 204"/>
                  <a:gd name="f9" fmla="val 262"/>
                  <a:gd name="f10" fmla="val 156"/>
                  <a:gd name="f11" fmla="val 213"/>
                  <a:gd name="f12" fmla="val 108"/>
                  <a:gd name="f13" fmla="val 159"/>
                  <a:gd name="f14" fmla="val 66"/>
                  <a:gd name="f15" fmla="val 92"/>
                  <a:gd name="f16" fmla="val 30"/>
                  <a:gd name="f17" fmla="val 19"/>
                  <a:gd name="f18" fmla="val 12"/>
                  <a:gd name="f19" fmla="val 67"/>
                  <a:gd name="f20" fmla="val 42"/>
                  <a:gd name="f21" fmla="val 134"/>
                  <a:gd name="f22" fmla="val 78"/>
                  <a:gd name="f23" fmla="val 189"/>
                  <a:gd name="f24" fmla="val 114"/>
                  <a:gd name="f25" fmla="val 238"/>
                  <a:gd name="f26" fmla="val 162"/>
                  <a:gd name="f27" fmla="val 274"/>
                  <a:gd name="f28" fmla="val 210"/>
                  <a:gd name="f29" fmla="val 299"/>
                  <a:gd name="f30" fmla="val 257"/>
                  <a:gd name="f31" fmla="val 317"/>
                  <a:gd name="f32" fmla="val 311"/>
                  <a:gd name="f33" fmla="val 323"/>
                  <a:gd name="f34" fmla="val 419"/>
                  <a:gd name="f35" fmla="val 467"/>
                  <a:gd name="f36" fmla="val 515"/>
                  <a:gd name="f37" fmla="val 268"/>
                </a:gdLst>
                <a:ahLst/>
                <a:cxnLst>
                  <a:cxn ang="3cd4">
                    <a:pos x="hc" y="t"/>
                  </a:cxn>
                  <a:cxn ang="0">
                    <a:pos x="r" y="vc"/>
                  </a:cxn>
                  <a:cxn ang="cd4">
                    <a:pos x="hc" y="b"/>
                  </a:cxn>
                  <a:cxn ang="cd2">
                    <a:pos x="l" y="vc"/>
                  </a:cxn>
                </a:cxnLst>
                <a:rect l="l" t="t" r="r" b="b"/>
                <a:pathLst>
                  <a:path w="360" h="563">
                    <a:moveTo>
                      <a:pt x="f0" y="f3"/>
                    </a:moveTo>
                    <a:lnTo>
                      <a:pt x="f4" y="f5"/>
                    </a:lnTo>
                    <a:lnTo>
                      <a:pt x="f6" y="f7"/>
                    </a:lnTo>
                    <a:lnTo>
                      <a:pt x="f5" y="f8"/>
                    </a:lnTo>
                    <a:lnTo>
                      <a:pt x="f9" y="f10"/>
                    </a:lnTo>
                    <a:lnTo>
                      <a:pt x="f11" y="f12"/>
                    </a:lnTo>
                    <a:lnTo>
                      <a:pt x="f13" y="f14"/>
                    </a:lnTo>
                    <a:lnTo>
                      <a:pt x="f15" y="f16"/>
                    </a:lnTo>
                    <a:lnTo>
                      <a:pt x="f17" y="f1"/>
                    </a:lnTo>
                    <a:lnTo>
                      <a:pt x="f1" y="f18"/>
                    </a:lnTo>
                    <a:lnTo>
                      <a:pt x="f19" y="f20"/>
                    </a:lnTo>
                    <a:lnTo>
                      <a:pt x="f21" y="f22"/>
                    </a:lnTo>
                    <a:lnTo>
                      <a:pt x="f23" y="f24"/>
                    </a:lnTo>
                    <a:lnTo>
                      <a:pt x="f25" y="f26"/>
                    </a:lnTo>
                    <a:lnTo>
                      <a:pt x="f27" y="f28"/>
                    </a:lnTo>
                    <a:lnTo>
                      <a:pt x="f29" y="f30"/>
                    </a:lnTo>
                    <a:lnTo>
                      <a:pt x="f31" y="f32"/>
                    </a:lnTo>
                    <a:lnTo>
                      <a:pt x="f33" y="f3"/>
                    </a:lnTo>
                    <a:lnTo>
                      <a:pt x="f31" y="f34"/>
                    </a:lnTo>
                    <a:lnTo>
                      <a:pt x="f29" y="f35"/>
                    </a:lnTo>
                    <a:lnTo>
                      <a:pt x="f27" y="f36"/>
                    </a:lnTo>
                    <a:lnTo>
                      <a:pt x="f25" y="f2"/>
                    </a:lnTo>
                    <a:lnTo>
                      <a:pt x="f37" y="f2"/>
                    </a:lnTo>
                    <a:lnTo>
                      <a:pt x="f32" y="f36"/>
                    </a:lnTo>
                    <a:lnTo>
                      <a:pt x="f6" y="f35"/>
                    </a:lnTo>
                    <a:lnTo>
                      <a:pt x="f4" y="f34"/>
                    </a:lnTo>
                    <a:lnTo>
                      <a:pt x="f0" y="f3"/>
                    </a:lnTo>
                    <a:lnTo>
                      <a:pt x="f0" y="f3"/>
                    </a:lnTo>
                    <a:close/>
                  </a:path>
                </a:pathLst>
              </a:custGeom>
              <a:gradFill>
                <a:gsLst>
                  <a:gs pos="0">
                    <a:srgbClr val="C9C696"/>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2" name="31 Forma libre"/>
              <p:cNvSpPr/>
              <p:nvPr/>
            </p:nvSpPr>
            <p:spPr>
              <a:xfrm>
                <a:off x="3679864" y="5764162"/>
                <a:ext cx="1711313" cy="674718"/>
              </a:xfrm>
              <a:custGeom>
                <a:avLst/>
                <a:gdLst>
                  <a:gd name="f0" fmla="val 180"/>
                  <a:gd name="f1" fmla="val 0"/>
                  <a:gd name="f2" fmla="val 1078"/>
                  <a:gd name="f3" fmla="val 425"/>
                  <a:gd name="f4" fmla="val 1053"/>
                  <a:gd name="f5" fmla="val 419"/>
                  <a:gd name="f6" fmla="val 1066"/>
                  <a:gd name="f7" fmla="val 377"/>
                  <a:gd name="f8" fmla="val 1047"/>
                  <a:gd name="f9" fmla="val 336"/>
                  <a:gd name="f10" fmla="val 986"/>
                  <a:gd name="f11" fmla="val 252"/>
                  <a:gd name="f12" fmla="val 907"/>
                  <a:gd name="f13" fmla="val 810"/>
                  <a:gd name="f14" fmla="val 120"/>
                  <a:gd name="f15" fmla="val 694"/>
                  <a:gd name="f16" fmla="val 72"/>
                  <a:gd name="f17" fmla="val 560"/>
                  <a:gd name="f18" fmla="val 30"/>
                  <a:gd name="f19" fmla="val 420"/>
                  <a:gd name="f20" fmla="val 6"/>
                  <a:gd name="f21" fmla="val 268"/>
                  <a:gd name="f22" fmla="val 134"/>
                  <a:gd name="f23" fmla="val 24"/>
                  <a:gd name="f24" fmla="val 12"/>
                  <a:gd name="f25" fmla="val 36"/>
                  <a:gd name="f26" fmla="val 18"/>
                  <a:gd name="f27" fmla="val 554"/>
                  <a:gd name="f28" fmla="val 42"/>
                  <a:gd name="f29" fmla="val 682"/>
                  <a:gd name="f30" fmla="val 84"/>
                  <a:gd name="f31" fmla="val 798"/>
                  <a:gd name="f32" fmla="val 132"/>
                  <a:gd name="f33" fmla="val 895"/>
                  <a:gd name="f34" fmla="val 192"/>
                  <a:gd name="f35" fmla="val 968"/>
                  <a:gd name="f36" fmla="val 264"/>
                  <a:gd name="f37" fmla="val 999"/>
                  <a:gd name="f38" fmla="val 300"/>
                  <a:gd name="f39" fmla="val 1023"/>
                  <a:gd name="f40" fmla="val 342"/>
                  <a:gd name="f41" fmla="val 1041"/>
                  <a:gd name="f42" fmla="val 383"/>
                </a:gdLst>
                <a:ahLst/>
                <a:cxnLst>
                  <a:cxn ang="3cd4">
                    <a:pos x="hc" y="t"/>
                  </a:cxn>
                  <a:cxn ang="0">
                    <a:pos x="r" y="vc"/>
                  </a:cxn>
                  <a:cxn ang="cd4">
                    <a:pos x="hc" y="b"/>
                  </a:cxn>
                  <a:cxn ang="cd2">
                    <a:pos x="l" y="vc"/>
                  </a:cxn>
                </a:cxnLst>
                <a:rect l="l" t="t" r="r" b="b"/>
                <a:pathLst>
                  <a:path w="1078" h="425">
                    <a:moveTo>
                      <a:pt x="f4" y="f3"/>
                    </a:moveTo>
                    <a:lnTo>
                      <a:pt x="f2" y="f5"/>
                    </a:lnTo>
                    <a:lnTo>
                      <a:pt x="f6" y="f7"/>
                    </a:lnTo>
                    <a:lnTo>
                      <a:pt x="f8" y="f9"/>
                    </a:lnTo>
                    <a:lnTo>
                      <a:pt x="f10" y="f11"/>
                    </a:lnTo>
                    <a:lnTo>
                      <a:pt x="f12" y="f0"/>
                    </a:lnTo>
                    <a:lnTo>
                      <a:pt x="f13" y="f14"/>
                    </a:lnTo>
                    <a:lnTo>
                      <a:pt x="f15" y="f16"/>
                    </a:lnTo>
                    <a:lnTo>
                      <a:pt x="f17" y="f18"/>
                    </a:lnTo>
                    <a:lnTo>
                      <a:pt x="f19" y="f20"/>
                    </a:lnTo>
                    <a:lnTo>
                      <a:pt x="f21" y="f1"/>
                    </a:lnTo>
                    <a:lnTo>
                      <a:pt x="f22" y="f20"/>
                    </a:lnTo>
                    <a:lnTo>
                      <a:pt x="f1" y="f23"/>
                    </a:lnTo>
                    <a:lnTo>
                      <a:pt x="f24" y="f25"/>
                    </a:lnTo>
                    <a:lnTo>
                      <a:pt x="f22" y="f26"/>
                    </a:lnTo>
                    <a:lnTo>
                      <a:pt x="f21" y="f24"/>
                    </a:lnTo>
                    <a:lnTo>
                      <a:pt x="f19" y="f26"/>
                    </a:lnTo>
                    <a:lnTo>
                      <a:pt x="f27" y="f28"/>
                    </a:lnTo>
                    <a:lnTo>
                      <a:pt x="f29" y="f30"/>
                    </a:lnTo>
                    <a:lnTo>
                      <a:pt x="f31" y="f32"/>
                    </a:lnTo>
                    <a:lnTo>
                      <a:pt x="f33" y="f34"/>
                    </a:lnTo>
                    <a:lnTo>
                      <a:pt x="f35" y="f36"/>
                    </a:lnTo>
                    <a:lnTo>
                      <a:pt x="f37" y="f38"/>
                    </a:lnTo>
                    <a:lnTo>
                      <a:pt x="f39" y="f40"/>
                    </a:lnTo>
                    <a:lnTo>
                      <a:pt x="f41" y="f42"/>
                    </a:lnTo>
                    <a:lnTo>
                      <a:pt x="f4" y="f3"/>
                    </a:lnTo>
                    <a:lnTo>
                      <a:pt x="f4" y="f3"/>
                    </a:lnTo>
                    <a:close/>
                  </a:path>
                </a:pathLst>
              </a:custGeom>
              <a:gradFill>
                <a:gsLst>
                  <a:gs pos="0">
                    <a:srgbClr val="C9C696"/>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3" name="32 Forma libre"/>
              <p:cNvSpPr/>
              <p:nvPr/>
            </p:nvSpPr>
            <p:spPr>
              <a:xfrm>
                <a:off x="5245128" y="6476982"/>
                <a:ext cx="155574" cy="371492"/>
              </a:xfrm>
              <a:custGeom>
                <a:avLst/>
                <a:gdLst>
                  <a:gd name="f0" fmla="val 0"/>
                  <a:gd name="f1" fmla="val 98"/>
                  <a:gd name="f2" fmla="val 234"/>
                  <a:gd name="f3" fmla="val 25"/>
                  <a:gd name="f4" fmla="val 55"/>
                  <a:gd name="f5" fmla="val 186"/>
                  <a:gd name="f6" fmla="val 80"/>
                  <a:gd name="f7" fmla="val 138"/>
                  <a:gd name="f8" fmla="val 92"/>
                  <a:gd name="f9" fmla="val 90"/>
                  <a:gd name="f10" fmla="val 36"/>
                  <a:gd name="f11" fmla="val 74"/>
                  <a:gd name="f12" fmla="val 67"/>
                  <a:gd name="f13" fmla="val 31"/>
                </a:gdLst>
                <a:ahLst/>
                <a:cxnLst>
                  <a:cxn ang="3cd4">
                    <a:pos x="hc" y="t"/>
                  </a:cxn>
                  <a:cxn ang="0">
                    <a:pos x="r" y="vc"/>
                  </a:cxn>
                  <a:cxn ang="cd4">
                    <a:pos x="hc" y="b"/>
                  </a:cxn>
                  <a:cxn ang="cd2">
                    <a:pos x="l" y="vc"/>
                  </a:cxn>
                </a:cxnLst>
                <a:rect l="l" t="t" r="r" b="b"/>
                <a:pathLst>
                  <a:path w="98" h="234">
                    <a:moveTo>
                      <a:pt x="f0" y="f2"/>
                    </a:moveTo>
                    <a:lnTo>
                      <a:pt x="f3" y="f2"/>
                    </a:lnTo>
                    <a:lnTo>
                      <a:pt x="f4" y="f5"/>
                    </a:lnTo>
                    <a:lnTo>
                      <a:pt x="f6" y="f7"/>
                    </a:lnTo>
                    <a:lnTo>
                      <a:pt x="f8" y="f9"/>
                    </a:lnTo>
                    <a:lnTo>
                      <a:pt x="f1" y="f10"/>
                    </a:lnTo>
                    <a:lnTo>
                      <a:pt x="f1" y="f0"/>
                    </a:lnTo>
                    <a:lnTo>
                      <a:pt x="f11" y="f0"/>
                    </a:lnTo>
                    <a:lnTo>
                      <a:pt x="f11" y="f10"/>
                    </a:lnTo>
                    <a:lnTo>
                      <a:pt x="f12" y="f9"/>
                    </a:lnTo>
                    <a:lnTo>
                      <a:pt x="f4" y="f7"/>
                    </a:lnTo>
                    <a:lnTo>
                      <a:pt x="f13" y="f5"/>
                    </a:lnTo>
                    <a:lnTo>
                      <a:pt x="f0" y="f2"/>
                    </a:lnTo>
                    <a:lnTo>
                      <a:pt x="f0" y="f2"/>
                    </a:lnTo>
                    <a:close/>
                  </a:path>
                </a:pathLst>
              </a:custGeom>
              <a:gradFill>
                <a:gsLst>
                  <a:gs pos="0">
                    <a:srgbClr val="C9C696"/>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4" name="33 Forma libre"/>
              <p:cNvSpPr/>
              <p:nvPr/>
            </p:nvSpPr>
            <p:spPr>
              <a:xfrm>
                <a:off x="2819445" y="5830840"/>
                <a:ext cx="763583" cy="1017634"/>
              </a:xfrm>
              <a:custGeom>
                <a:avLst/>
                <a:gdLst>
                  <a:gd name="f0" fmla="val 180"/>
                  <a:gd name="f1" fmla="val 0"/>
                  <a:gd name="f2" fmla="val 481"/>
                  <a:gd name="f3" fmla="val 641"/>
                  <a:gd name="f4" fmla="val 18"/>
                  <a:gd name="f5" fmla="val 443"/>
                  <a:gd name="f6" fmla="val 24"/>
                  <a:gd name="f7" fmla="val 371"/>
                  <a:gd name="f8" fmla="val 55"/>
                  <a:gd name="f9" fmla="val 305"/>
                  <a:gd name="f10" fmla="val 91"/>
                  <a:gd name="f11" fmla="val 246"/>
                  <a:gd name="f12" fmla="val 146"/>
                  <a:gd name="f13" fmla="val 186"/>
                  <a:gd name="f14" fmla="val 213"/>
                  <a:gd name="f15" fmla="val 132"/>
                  <a:gd name="f16" fmla="val 292"/>
                  <a:gd name="f17" fmla="val 84"/>
                  <a:gd name="f18" fmla="val 384"/>
                  <a:gd name="f19" fmla="val 48"/>
                  <a:gd name="f20" fmla="val 12"/>
                  <a:gd name="f21" fmla="val 457"/>
                  <a:gd name="f22" fmla="val 359"/>
                  <a:gd name="f23" fmla="val 36"/>
                  <a:gd name="f24" fmla="val 274"/>
                  <a:gd name="f25" fmla="val 78"/>
                  <a:gd name="f26" fmla="val 195"/>
                  <a:gd name="f27" fmla="val 126"/>
                  <a:gd name="f28" fmla="val 128"/>
                  <a:gd name="f29" fmla="val 73"/>
                  <a:gd name="f30" fmla="val 240"/>
                  <a:gd name="f31" fmla="val 37"/>
                  <a:gd name="f32" fmla="val 6"/>
                  <a:gd name="f33" fmla="val 497"/>
                  <a:gd name="f34" fmla="val 545"/>
                  <a:gd name="f35" fmla="val 43"/>
                  <a:gd name="f36" fmla="val 593"/>
                  <a:gd name="f37" fmla="val 97"/>
                  <a:gd name="f38" fmla="val 67"/>
                </a:gdLst>
                <a:ahLst/>
                <a:cxnLst>
                  <a:cxn ang="3cd4">
                    <a:pos x="hc" y="t"/>
                  </a:cxn>
                  <a:cxn ang="0">
                    <a:pos x="r" y="vc"/>
                  </a:cxn>
                  <a:cxn ang="cd4">
                    <a:pos x="hc" y="b"/>
                  </a:cxn>
                  <a:cxn ang="cd2">
                    <a:pos x="l" y="vc"/>
                  </a:cxn>
                </a:cxnLst>
                <a:rect l="l" t="t" r="r" b="b"/>
                <a:pathLst>
                  <a:path w="481" h="641">
                    <a:moveTo>
                      <a:pt x="f4" y="f5"/>
                    </a:moveTo>
                    <a:lnTo>
                      <a:pt x="f6" y="f7"/>
                    </a:lnTo>
                    <a:lnTo>
                      <a:pt x="f8" y="f9"/>
                    </a:lnTo>
                    <a:lnTo>
                      <a:pt x="f10" y="f11"/>
                    </a:lnTo>
                    <a:lnTo>
                      <a:pt x="f12" y="f13"/>
                    </a:lnTo>
                    <a:lnTo>
                      <a:pt x="f14" y="f15"/>
                    </a:lnTo>
                    <a:lnTo>
                      <a:pt x="f16" y="f17"/>
                    </a:lnTo>
                    <a:lnTo>
                      <a:pt x="f18" y="f19"/>
                    </a:lnTo>
                    <a:lnTo>
                      <a:pt x="f2" y="f20"/>
                    </a:lnTo>
                    <a:lnTo>
                      <a:pt x="f21" y="f1"/>
                    </a:lnTo>
                    <a:lnTo>
                      <a:pt x="f22" y="f23"/>
                    </a:lnTo>
                    <a:lnTo>
                      <a:pt x="f24" y="f25"/>
                    </a:lnTo>
                    <a:lnTo>
                      <a:pt x="f26" y="f27"/>
                    </a:lnTo>
                    <a:lnTo>
                      <a:pt x="f28" y="f0"/>
                    </a:lnTo>
                    <a:lnTo>
                      <a:pt x="f29" y="f30"/>
                    </a:lnTo>
                    <a:lnTo>
                      <a:pt x="f31" y="f9"/>
                    </a:lnTo>
                    <a:lnTo>
                      <a:pt x="f32" y="f7"/>
                    </a:lnTo>
                    <a:lnTo>
                      <a:pt x="f1" y="f5"/>
                    </a:lnTo>
                    <a:lnTo>
                      <a:pt x="f32" y="f33"/>
                    </a:lnTo>
                    <a:lnTo>
                      <a:pt x="f4" y="f34"/>
                    </a:lnTo>
                    <a:lnTo>
                      <a:pt x="f35" y="f36"/>
                    </a:lnTo>
                    <a:lnTo>
                      <a:pt x="f29" y="f3"/>
                    </a:lnTo>
                    <a:lnTo>
                      <a:pt x="f37" y="f3"/>
                    </a:lnTo>
                    <a:lnTo>
                      <a:pt x="f38" y="f36"/>
                    </a:lnTo>
                    <a:lnTo>
                      <a:pt x="f35" y="f34"/>
                    </a:lnTo>
                    <a:lnTo>
                      <a:pt x="f6" y="f33"/>
                    </a:lnTo>
                    <a:lnTo>
                      <a:pt x="f4" y="f5"/>
                    </a:lnTo>
                    <a:lnTo>
                      <a:pt x="f4" y="f5"/>
                    </a:lnTo>
                    <a:close/>
                  </a:path>
                </a:pathLst>
              </a:custGeom>
              <a:solidFill>
                <a:srgbClr val="E6E3AC"/>
              </a:soli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grpSp>
        <p:grpSp>
          <p:nvGrpSpPr>
            <p:cNvPr id="2059" name="34 Grupo"/>
            <p:cNvGrpSpPr>
              <a:grpSpLocks/>
            </p:cNvGrpSpPr>
            <p:nvPr/>
          </p:nvGrpSpPr>
          <p:grpSpPr bwMode="auto">
            <a:xfrm>
              <a:off x="6553080" y="5334120"/>
              <a:ext cx="2144880" cy="1303199"/>
              <a:chOff x="6553080" y="5334120"/>
              <a:chExt cx="2144880" cy="1303199"/>
            </a:xfrm>
          </p:grpSpPr>
          <p:sp>
            <p:nvSpPr>
              <p:cNvPr id="36" name="35 Forma libre"/>
              <p:cNvSpPr/>
              <p:nvPr/>
            </p:nvSpPr>
            <p:spPr>
              <a:xfrm>
                <a:off x="6667517" y="5400607"/>
                <a:ext cx="1906575" cy="1160516"/>
              </a:xfrm>
              <a:custGeom>
                <a:avLst/>
                <a:gdLst>
                  <a:gd name="f0" fmla="val 0"/>
                  <a:gd name="f1" fmla="val 1201"/>
                  <a:gd name="f2" fmla="val 731"/>
                  <a:gd name="f3" fmla="val 604"/>
                  <a:gd name="f4" fmla="val 484"/>
                  <a:gd name="f5" fmla="val 6"/>
                  <a:gd name="f6" fmla="val 370"/>
                  <a:gd name="f7" fmla="val 30"/>
                  <a:gd name="f8" fmla="val 263"/>
                  <a:gd name="f9" fmla="val 60"/>
                  <a:gd name="f10" fmla="val 179"/>
                  <a:gd name="f11" fmla="val 108"/>
                  <a:gd name="f12" fmla="val 101"/>
                  <a:gd name="f13" fmla="val 162"/>
                  <a:gd name="f14" fmla="val 48"/>
                  <a:gd name="f15" fmla="val 222"/>
                  <a:gd name="f16" fmla="val 12"/>
                  <a:gd name="f17" fmla="val 294"/>
                  <a:gd name="f18" fmla="val 330"/>
                  <a:gd name="f19" fmla="val 366"/>
                  <a:gd name="f20" fmla="val 401"/>
                  <a:gd name="f21" fmla="val 437"/>
                  <a:gd name="f22" fmla="val 509"/>
                  <a:gd name="f23" fmla="val 569"/>
                  <a:gd name="f24" fmla="val 623"/>
                  <a:gd name="f25" fmla="val 671"/>
                  <a:gd name="f26" fmla="val 701"/>
                  <a:gd name="f27" fmla="val 725"/>
                  <a:gd name="f28" fmla="val 723"/>
                  <a:gd name="f29" fmla="val 837"/>
                  <a:gd name="f30" fmla="val 938"/>
                  <a:gd name="f31" fmla="val 1028"/>
                  <a:gd name="f32" fmla="val 1100"/>
                  <a:gd name="f33" fmla="val 1153"/>
                  <a:gd name="f34" fmla="val 1189"/>
                  <a:gd name="f35" fmla="val 707"/>
                  <a:gd name="f36" fmla="val 490"/>
                  <a:gd name="f37" fmla="val 382"/>
                  <a:gd name="f38" fmla="val 683"/>
                  <a:gd name="f39" fmla="val 287"/>
                  <a:gd name="f40" fmla="val 647"/>
                  <a:gd name="f41" fmla="val 203"/>
                  <a:gd name="f42" fmla="val 611"/>
                  <a:gd name="f43" fmla="val 131"/>
                  <a:gd name="f44" fmla="val 557"/>
                  <a:gd name="f45" fmla="val 83"/>
                  <a:gd name="f46" fmla="val 497"/>
                  <a:gd name="f47" fmla="val 42"/>
                  <a:gd name="f48" fmla="val 36"/>
                  <a:gd name="f49" fmla="val 300"/>
                  <a:gd name="f50" fmla="val 234"/>
                  <a:gd name="f51" fmla="val 174"/>
                  <a:gd name="f52" fmla="val 126"/>
                  <a:gd name="f53" fmla="val 84"/>
                  <a:gd name="f54" fmla="val 54"/>
                  <a:gd name="f55" fmla="val 24"/>
                  <a:gd name="f56" fmla="val 717"/>
                  <a:gd name="f57" fmla="val 825"/>
                  <a:gd name="f58" fmla="val 920"/>
                  <a:gd name="f59" fmla="val 1004"/>
                  <a:gd name="f60" fmla="val 1070"/>
                  <a:gd name="f61" fmla="val 1124"/>
                  <a:gd name="f62" fmla="val 1165"/>
                </a:gdLst>
                <a:ahLst/>
                <a:cxnLst>
                  <a:cxn ang="3cd4">
                    <a:pos x="hc" y="t"/>
                  </a:cxn>
                  <a:cxn ang="0">
                    <a:pos x="r" y="vc"/>
                  </a:cxn>
                  <a:cxn ang="cd4">
                    <a:pos x="hc" y="b"/>
                  </a:cxn>
                  <a:cxn ang="cd2">
                    <a:pos x="l" y="vc"/>
                  </a:cxn>
                </a:cxnLst>
                <a:rect l="l" t="t" r="r" b="b"/>
                <a:pathLst>
                  <a:path w="1201" h="731">
                    <a:moveTo>
                      <a:pt x="f3" y="f0"/>
                    </a:moveTo>
                    <a:lnTo>
                      <a:pt x="f4" y="f5"/>
                    </a:lnTo>
                    <a:lnTo>
                      <a:pt x="f6" y="f7"/>
                    </a:lnTo>
                    <a:lnTo>
                      <a:pt x="f8" y="f9"/>
                    </a:lnTo>
                    <a:lnTo>
                      <a:pt x="f10" y="f11"/>
                    </a:lnTo>
                    <a:lnTo>
                      <a:pt x="f12" y="f13"/>
                    </a:lnTo>
                    <a:lnTo>
                      <a:pt x="f14" y="f15"/>
                    </a:lnTo>
                    <a:lnTo>
                      <a:pt x="f16" y="f17"/>
                    </a:lnTo>
                    <a:lnTo>
                      <a:pt x="f5" y="f18"/>
                    </a:lnTo>
                    <a:lnTo>
                      <a:pt x="f0" y="f19"/>
                    </a:lnTo>
                    <a:lnTo>
                      <a:pt x="f5" y="f20"/>
                    </a:lnTo>
                    <a:lnTo>
                      <a:pt x="f16" y="f21"/>
                    </a:lnTo>
                    <a:lnTo>
                      <a:pt x="f14" y="f22"/>
                    </a:lnTo>
                    <a:lnTo>
                      <a:pt x="f12" y="f23"/>
                    </a:lnTo>
                    <a:lnTo>
                      <a:pt x="f10" y="f24"/>
                    </a:lnTo>
                    <a:lnTo>
                      <a:pt x="f8" y="f25"/>
                    </a:lnTo>
                    <a:lnTo>
                      <a:pt x="f6" y="f26"/>
                    </a:lnTo>
                    <a:lnTo>
                      <a:pt x="f4" y="f27"/>
                    </a:lnTo>
                    <a:lnTo>
                      <a:pt x="f3" y="f2"/>
                    </a:lnTo>
                    <a:lnTo>
                      <a:pt x="f28" y="f27"/>
                    </a:lnTo>
                    <a:lnTo>
                      <a:pt x="f29" y="f26"/>
                    </a:lnTo>
                    <a:lnTo>
                      <a:pt x="f30" y="f25"/>
                    </a:lnTo>
                    <a:lnTo>
                      <a:pt x="f31" y="f24"/>
                    </a:lnTo>
                    <a:lnTo>
                      <a:pt x="f32" y="f23"/>
                    </a:lnTo>
                    <a:lnTo>
                      <a:pt x="f33" y="f22"/>
                    </a:lnTo>
                    <a:lnTo>
                      <a:pt x="f34" y="f21"/>
                    </a:lnTo>
                    <a:lnTo>
                      <a:pt x="f1" y="f20"/>
                    </a:lnTo>
                    <a:lnTo>
                      <a:pt x="f1" y="f19"/>
                    </a:lnTo>
                    <a:lnTo>
                      <a:pt x="f1" y="f18"/>
                    </a:lnTo>
                    <a:lnTo>
                      <a:pt x="f34" y="f17"/>
                    </a:lnTo>
                    <a:lnTo>
                      <a:pt x="f33" y="f15"/>
                    </a:lnTo>
                    <a:lnTo>
                      <a:pt x="f32" y="f13"/>
                    </a:lnTo>
                    <a:lnTo>
                      <a:pt x="f31" y="f11"/>
                    </a:lnTo>
                    <a:lnTo>
                      <a:pt x="f30" y="f9"/>
                    </a:lnTo>
                    <a:lnTo>
                      <a:pt x="f29" y="f7"/>
                    </a:lnTo>
                    <a:lnTo>
                      <a:pt x="f28" y="f5"/>
                    </a:lnTo>
                    <a:lnTo>
                      <a:pt x="f3" y="f0"/>
                    </a:lnTo>
                    <a:lnTo>
                      <a:pt x="f3" y="f0"/>
                    </a:lnTo>
                    <a:close/>
                    <a:moveTo>
                      <a:pt x="f3" y="f35"/>
                    </a:moveTo>
                    <a:lnTo>
                      <a:pt x="f36" y="f26"/>
                    </a:lnTo>
                    <a:lnTo>
                      <a:pt x="f37" y="f38"/>
                    </a:lnTo>
                    <a:lnTo>
                      <a:pt x="f39" y="f40"/>
                    </a:lnTo>
                    <a:lnTo>
                      <a:pt x="f41" y="f42"/>
                    </a:lnTo>
                    <a:lnTo>
                      <a:pt x="f43" y="f44"/>
                    </a:lnTo>
                    <a:lnTo>
                      <a:pt x="f45" y="f46"/>
                    </a:lnTo>
                    <a:lnTo>
                      <a:pt x="f14" y="f21"/>
                    </a:lnTo>
                    <a:lnTo>
                      <a:pt x="f47" y="f20"/>
                    </a:lnTo>
                    <a:lnTo>
                      <a:pt x="f48" y="f19"/>
                    </a:lnTo>
                    <a:lnTo>
                      <a:pt x="f47" y="f18"/>
                    </a:lnTo>
                    <a:lnTo>
                      <a:pt x="f14" y="f49"/>
                    </a:lnTo>
                    <a:lnTo>
                      <a:pt x="f45" y="f50"/>
                    </a:lnTo>
                    <a:lnTo>
                      <a:pt x="f43" y="f51"/>
                    </a:lnTo>
                    <a:lnTo>
                      <a:pt x="f41" y="f52"/>
                    </a:lnTo>
                    <a:lnTo>
                      <a:pt x="f39" y="f53"/>
                    </a:lnTo>
                    <a:lnTo>
                      <a:pt x="f37" y="f54"/>
                    </a:lnTo>
                    <a:lnTo>
                      <a:pt x="f36" y="f7"/>
                    </a:lnTo>
                    <a:lnTo>
                      <a:pt x="f3" y="f55"/>
                    </a:lnTo>
                    <a:lnTo>
                      <a:pt x="f56" y="f7"/>
                    </a:lnTo>
                    <a:lnTo>
                      <a:pt x="f57" y="f54"/>
                    </a:lnTo>
                    <a:lnTo>
                      <a:pt x="f58" y="f53"/>
                    </a:lnTo>
                    <a:lnTo>
                      <a:pt x="f59" y="f52"/>
                    </a:lnTo>
                    <a:lnTo>
                      <a:pt x="f60" y="f51"/>
                    </a:lnTo>
                    <a:lnTo>
                      <a:pt x="f61" y="f50"/>
                    </a:lnTo>
                    <a:lnTo>
                      <a:pt x="f33" y="f49"/>
                    </a:lnTo>
                    <a:lnTo>
                      <a:pt x="f62" y="f19"/>
                    </a:lnTo>
                    <a:lnTo>
                      <a:pt x="f33" y="f21"/>
                    </a:lnTo>
                    <a:lnTo>
                      <a:pt x="f61" y="f46"/>
                    </a:lnTo>
                    <a:lnTo>
                      <a:pt x="f60" y="f44"/>
                    </a:lnTo>
                    <a:lnTo>
                      <a:pt x="f59" y="f42"/>
                    </a:lnTo>
                    <a:lnTo>
                      <a:pt x="f58" y="f40"/>
                    </a:lnTo>
                    <a:lnTo>
                      <a:pt x="f57" y="f38"/>
                    </a:lnTo>
                    <a:lnTo>
                      <a:pt x="f56" y="f26"/>
                    </a:lnTo>
                    <a:lnTo>
                      <a:pt x="f3" y="f35"/>
                    </a:lnTo>
                    <a:lnTo>
                      <a:pt x="f3" y="f35"/>
                    </a:lnTo>
                    <a:close/>
                  </a:path>
                </a:pathLst>
              </a:custGeom>
              <a:gradFill>
                <a:gsLst>
                  <a:gs pos="0">
                    <a:srgbClr val="E5E2AD"/>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7" name="36 Forma libre"/>
              <p:cNvSpPr/>
              <p:nvPr/>
            </p:nvSpPr>
            <p:spPr>
              <a:xfrm>
                <a:off x="6553218" y="5343454"/>
                <a:ext cx="863594" cy="1170042"/>
              </a:xfrm>
              <a:custGeom>
                <a:avLst/>
                <a:gdLst>
                  <a:gd name="f0" fmla="val 0"/>
                  <a:gd name="f1" fmla="val 544"/>
                  <a:gd name="f2" fmla="val 737"/>
                  <a:gd name="f3" fmla="val 24"/>
                  <a:gd name="f4" fmla="val 402"/>
                  <a:gd name="f5" fmla="val 36"/>
                  <a:gd name="f6" fmla="val 330"/>
                  <a:gd name="f7" fmla="val 66"/>
                  <a:gd name="f8" fmla="val 264"/>
                  <a:gd name="f9" fmla="val 108"/>
                  <a:gd name="f10" fmla="val 204"/>
                  <a:gd name="f11" fmla="val 173"/>
                  <a:gd name="f12" fmla="val 150"/>
                  <a:gd name="f13" fmla="val 251"/>
                  <a:gd name="f14" fmla="val 102"/>
                  <a:gd name="f15" fmla="val 335"/>
                  <a:gd name="f16" fmla="val 60"/>
                  <a:gd name="f17" fmla="val 436"/>
                  <a:gd name="f18" fmla="val 30"/>
                  <a:gd name="f19" fmla="val 12"/>
                  <a:gd name="f20" fmla="val 430"/>
                  <a:gd name="f21" fmla="val 18"/>
                  <a:gd name="f22" fmla="val 329"/>
                  <a:gd name="f23" fmla="val 48"/>
                  <a:gd name="f24" fmla="val 233"/>
                  <a:gd name="f25" fmla="val 90"/>
                  <a:gd name="f26" fmla="val 155"/>
                  <a:gd name="f27" fmla="val 138"/>
                  <a:gd name="f28" fmla="val 198"/>
                  <a:gd name="f29" fmla="val 42"/>
                  <a:gd name="f30" fmla="val 258"/>
                  <a:gd name="f31" fmla="val 6"/>
                  <a:gd name="f32" fmla="val 455"/>
                  <a:gd name="f33" fmla="val 503"/>
                  <a:gd name="f34" fmla="val 545"/>
                  <a:gd name="f35" fmla="val 78"/>
                  <a:gd name="f36" fmla="val 593"/>
                  <a:gd name="f37" fmla="val 114"/>
                  <a:gd name="f38" fmla="val 635"/>
                  <a:gd name="f39" fmla="val 161"/>
                  <a:gd name="f40" fmla="val 671"/>
                  <a:gd name="f41" fmla="val 221"/>
                  <a:gd name="f42" fmla="val 707"/>
                  <a:gd name="f43" fmla="val 281"/>
                  <a:gd name="f44" fmla="val 323"/>
                  <a:gd name="f45" fmla="val 257"/>
                  <a:gd name="f46" fmla="val 203"/>
                  <a:gd name="f47" fmla="val 149"/>
                  <a:gd name="f48" fmla="val 72"/>
                  <a:gd name="f49" fmla="val 551"/>
                </a:gdLst>
                <a:ahLst/>
                <a:cxnLst>
                  <a:cxn ang="3cd4">
                    <a:pos x="hc" y="t"/>
                  </a:cxn>
                  <a:cxn ang="0">
                    <a:pos x="r" y="vc"/>
                  </a:cxn>
                  <a:cxn ang="cd4">
                    <a:pos x="hc" y="b"/>
                  </a:cxn>
                  <a:cxn ang="cd2">
                    <a:pos x="l" y="vc"/>
                  </a:cxn>
                </a:cxnLst>
                <a:rect l="l" t="t" r="r" b="b"/>
                <a:pathLst>
                  <a:path w="544" h="737">
                    <a:moveTo>
                      <a:pt x="f3" y="f4"/>
                    </a:moveTo>
                    <a:lnTo>
                      <a:pt x="f5" y="f6"/>
                    </a:lnTo>
                    <a:lnTo>
                      <a:pt x="f7" y="f8"/>
                    </a:lnTo>
                    <a:lnTo>
                      <a:pt x="f9" y="f10"/>
                    </a:lnTo>
                    <a:lnTo>
                      <a:pt x="f11" y="f12"/>
                    </a:lnTo>
                    <a:lnTo>
                      <a:pt x="f13" y="f14"/>
                    </a:lnTo>
                    <a:lnTo>
                      <a:pt x="f15" y="f16"/>
                    </a:lnTo>
                    <a:lnTo>
                      <a:pt x="f17" y="f18"/>
                    </a:lnTo>
                    <a:lnTo>
                      <a:pt x="f1" y="f19"/>
                    </a:lnTo>
                    <a:lnTo>
                      <a:pt x="f1" y="f0"/>
                    </a:lnTo>
                    <a:lnTo>
                      <a:pt x="f20" y="f21"/>
                    </a:lnTo>
                    <a:lnTo>
                      <a:pt x="f22" y="f23"/>
                    </a:lnTo>
                    <a:lnTo>
                      <a:pt x="f24" y="f25"/>
                    </a:lnTo>
                    <a:lnTo>
                      <a:pt x="f26" y="f27"/>
                    </a:lnTo>
                    <a:lnTo>
                      <a:pt x="f25" y="f28"/>
                    </a:lnTo>
                    <a:lnTo>
                      <a:pt x="f29" y="f30"/>
                    </a:lnTo>
                    <a:lnTo>
                      <a:pt x="f19" y="f6"/>
                    </a:lnTo>
                    <a:lnTo>
                      <a:pt x="f0" y="f4"/>
                    </a:lnTo>
                    <a:lnTo>
                      <a:pt x="f31" y="f32"/>
                    </a:lnTo>
                    <a:lnTo>
                      <a:pt x="f21" y="f33"/>
                    </a:lnTo>
                    <a:lnTo>
                      <a:pt x="f29" y="f34"/>
                    </a:lnTo>
                    <a:lnTo>
                      <a:pt x="f35" y="f36"/>
                    </a:lnTo>
                    <a:lnTo>
                      <a:pt x="f37" y="f38"/>
                    </a:lnTo>
                    <a:lnTo>
                      <a:pt x="f39" y="f40"/>
                    </a:lnTo>
                    <a:lnTo>
                      <a:pt x="f41" y="f42"/>
                    </a:lnTo>
                    <a:lnTo>
                      <a:pt x="f43" y="f2"/>
                    </a:lnTo>
                    <a:lnTo>
                      <a:pt x="f44" y="f2"/>
                    </a:lnTo>
                    <a:lnTo>
                      <a:pt x="f45" y="f42"/>
                    </a:lnTo>
                    <a:lnTo>
                      <a:pt x="f46" y="f40"/>
                    </a:lnTo>
                    <a:lnTo>
                      <a:pt x="f47" y="f38"/>
                    </a:lnTo>
                    <a:lnTo>
                      <a:pt x="f9" y="f36"/>
                    </a:lnTo>
                    <a:lnTo>
                      <a:pt x="f48" y="f49"/>
                    </a:lnTo>
                    <a:lnTo>
                      <a:pt x="f23" y="f33"/>
                    </a:lnTo>
                    <a:lnTo>
                      <a:pt x="f18" y="f32"/>
                    </a:lnTo>
                    <a:lnTo>
                      <a:pt x="f3" y="f4"/>
                    </a:lnTo>
                    <a:lnTo>
                      <a:pt x="f3" y="f4"/>
                    </a:lnTo>
                    <a:close/>
                  </a:path>
                </a:pathLst>
              </a:custGeom>
              <a:gradFill>
                <a:gsLst>
                  <a:gs pos="0">
                    <a:srgbClr val="E5E2AD"/>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8" name="37 Forma libre"/>
              <p:cNvSpPr/>
              <p:nvPr/>
            </p:nvSpPr>
            <p:spPr>
              <a:xfrm>
                <a:off x="7607311" y="5333929"/>
                <a:ext cx="966781" cy="400068"/>
              </a:xfrm>
              <a:custGeom>
                <a:avLst/>
                <a:gdLst>
                  <a:gd name="f0" fmla="val 0"/>
                  <a:gd name="f1" fmla="val 609"/>
                  <a:gd name="f2" fmla="val 252"/>
                  <a:gd name="f3" fmla="val 12"/>
                  <a:gd name="f4" fmla="val 113"/>
                  <a:gd name="f5" fmla="val 18"/>
                  <a:gd name="f6" fmla="val 203"/>
                  <a:gd name="f7" fmla="val 30"/>
                  <a:gd name="f8" fmla="val 292"/>
                  <a:gd name="f9" fmla="val 48"/>
                  <a:gd name="f10" fmla="val 376"/>
                  <a:gd name="f11" fmla="val 78"/>
                  <a:gd name="f12" fmla="val 448"/>
                  <a:gd name="f13" fmla="val 114"/>
                  <a:gd name="f14" fmla="val 514"/>
                  <a:gd name="f15" fmla="val 156"/>
                  <a:gd name="f16" fmla="val 567"/>
                  <a:gd name="f17" fmla="val 198"/>
                  <a:gd name="f18" fmla="val 216"/>
                  <a:gd name="f19" fmla="val 561"/>
                  <a:gd name="f20" fmla="val 168"/>
                  <a:gd name="f21" fmla="val 502"/>
                  <a:gd name="f22" fmla="val 126"/>
                  <a:gd name="f23" fmla="val 436"/>
                  <a:gd name="f24" fmla="val 90"/>
                  <a:gd name="f25" fmla="val 364"/>
                  <a:gd name="f26" fmla="val 60"/>
                  <a:gd name="f27" fmla="val 286"/>
                  <a:gd name="f28" fmla="val 36"/>
                  <a:gd name="f29" fmla="val 197"/>
                  <a:gd name="f30" fmla="val 107"/>
                  <a:gd name="f31" fmla="val 6"/>
                </a:gdLst>
                <a:ahLst/>
                <a:cxnLst>
                  <a:cxn ang="3cd4">
                    <a:pos x="hc" y="t"/>
                  </a:cxn>
                  <a:cxn ang="0">
                    <a:pos x="r" y="vc"/>
                  </a:cxn>
                  <a:cxn ang="cd4">
                    <a:pos x="hc" y="b"/>
                  </a:cxn>
                  <a:cxn ang="cd2">
                    <a:pos x="l" y="vc"/>
                  </a:cxn>
                </a:cxnLst>
                <a:rect l="l" t="t" r="r" b="b"/>
                <a:pathLst>
                  <a:path w="609" h="252">
                    <a:moveTo>
                      <a:pt x="f3" y="f3"/>
                    </a:moveTo>
                    <a:lnTo>
                      <a:pt x="f4" y="f5"/>
                    </a:lnTo>
                    <a:lnTo>
                      <a:pt x="f6" y="f7"/>
                    </a:lnTo>
                    <a:lnTo>
                      <a:pt x="f8" y="f9"/>
                    </a:lnTo>
                    <a:lnTo>
                      <a:pt x="f10" y="f11"/>
                    </a:lnTo>
                    <a:lnTo>
                      <a:pt x="f12" y="f13"/>
                    </a:lnTo>
                    <a:lnTo>
                      <a:pt x="f14" y="f15"/>
                    </a:lnTo>
                    <a:lnTo>
                      <a:pt x="f16" y="f17"/>
                    </a:lnTo>
                    <a:lnTo>
                      <a:pt x="f1" y="f2"/>
                    </a:lnTo>
                    <a:lnTo>
                      <a:pt x="f1" y="f18"/>
                    </a:lnTo>
                    <a:lnTo>
                      <a:pt x="f19" y="f20"/>
                    </a:lnTo>
                    <a:lnTo>
                      <a:pt x="f21" y="f22"/>
                    </a:lnTo>
                    <a:lnTo>
                      <a:pt x="f23" y="f24"/>
                    </a:lnTo>
                    <a:lnTo>
                      <a:pt x="f25" y="f26"/>
                    </a:lnTo>
                    <a:lnTo>
                      <a:pt x="f27" y="f28"/>
                    </a:lnTo>
                    <a:lnTo>
                      <a:pt x="f29" y="f5"/>
                    </a:lnTo>
                    <a:lnTo>
                      <a:pt x="f30" y="f31"/>
                    </a:lnTo>
                    <a:lnTo>
                      <a:pt x="f3" y="f0"/>
                    </a:lnTo>
                    <a:lnTo>
                      <a:pt x="f31" y="f0"/>
                    </a:lnTo>
                    <a:lnTo>
                      <a:pt x="f0" y="f0"/>
                    </a:lnTo>
                    <a:lnTo>
                      <a:pt x="f0" y="f3"/>
                    </a:lnTo>
                    <a:lnTo>
                      <a:pt x="f31" y="f3"/>
                    </a:lnTo>
                    <a:lnTo>
                      <a:pt x="f3" y="f3"/>
                    </a:lnTo>
                    <a:lnTo>
                      <a:pt x="f3" y="f3"/>
                    </a:lnTo>
                    <a:close/>
                  </a:path>
                </a:pathLst>
              </a:custGeom>
              <a:gradFill>
                <a:gsLst>
                  <a:gs pos="0">
                    <a:srgbClr val="E6E3B0"/>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39" name="38 Forma libre"/>
              <p:cNvSpPr/>
              <p:nvPr/>
            </p:nvSpPr>
            <p:spPr>
              <a:xfrm>
                <a:off x="8328031" y="6361089"/>
                <a:ext cx="114299" cy="85729"/>
              </a:xfrm>
              <a:custGeom>
                <a:avLst/>
                <a:gdLst>
                  <a:gd name="f0" fmla="val 0"/>
                  <a:gd name="f1" fmla="val 72"/>
                  <a:gd name="f2" fmla="val 54"/>
                  <a:gd name="f3" fmla="val 36"/>
                  <a:gd name="f4" fmla="val 30"/>
                  <a:gd name="f5" fmla="val 42"/>
                  <a:gd name="f6" fmla="val 24"/>
                </a:gdLst>
                <a:ahLst/>
                <a:cxnLst>
                  <a:cxn ang="3cd4">
                    <a:pos x="hc" y="t"/>
                  </a:cxn>
                  <a:cxn ang="0">
                    <a:pos x="r" y="vc"/>
                  </a:cxn>
                  <a:cxn ang="cd4">
                    <a:pos x="hc" y="b"/>
                  </a:cxn>
                  <a:cxn ang="cd2">
                    <a:pos x="l" y="vc"/>
                  </a:cxn>
                </a:cxnLst>
                <a:rect l="l" t="t" r="r" b="b"/>
                <a:pathLst>
                  <a:path w="72" h="54">
                    <a:moveTo>
                      <a:pt x="f1" y="f0"/>
                    </a:moveTo>
                    <a:lnTo>
                      <a:pt x="f3" y="f4"/>
                    </a:lnTo>
                    <a:lnTo>
                      <a:pt x="f0" y="f2"/>
                    </a:lnTo>
                    <a:lnTo>
                      <a:pt x="f3" y="f2"/>
                    </a:lnTo>
                    <a:lnTo>
                      <a:pt x="f2" y="f5"/>
                    </a:lnTo>
                    <a:lnTo>
                      <a:pt x="f1" y="f6"/>
                    </a:lnTo>
                    <a:lnTo>
                      <a:pt x="f1" y="f6"/>
                    </a:lnTo>
                    <a:lnTo>
                      <a:pt x="f1" y="f0"/>
                    </a:lnTo>
                    <a:lnTo>
                      <a:pt x="f1" y="f0"/>
                    </a:lnTo>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0" name="39 Forma libre"/>
              <p:cNvSpPr/>
              <p:nvPr/>
            </p:nvSpPr>
            <p:spPr>
              <a:xfrm>
                <a:off x="7151702" y="6465869"/>
                <a:ext cx="1119179" cy="171458"/>
              </a:xfrm>
              <a:custGeom>
                <a:avLst/>
                <a:gdLst>
                  <a:gd name="f0" fmla="val 0"/>
                  <a:gd name="f1" fmla="val 705"/>
                  <a:gd name="f2" fmla="val 108"/>
                  <a:gd name="f3" fmla="val 299"/>
                  <a:gd name="f4" fmla="val 90"/>
                  <a:gd name="f5" fmla="val 221"/>
                  <a:gd name="f6" fmla="val 143"/>
                  <a:gd name="f7" fmla="val 78"/>
                  <a:gd name="f8" fmla="val 48"/>
                  <a:gd name="f9" fmla="val 66"/>
                  <a:gd name="f10" fmla="val 96"/>
                  <a:gd name="f11" fmla="val 412"/>
                  <a:gd name="f12" fmla="val 102"/>
                  <a:gd name="f13" fmla="val 520"/>
                  <a:gd name="f14" fmla="val 84"/>
                  <a:gd name="f15" fmla="val 615"/>
                  <a:gd name="f16" fmla="val 60"/>
                  <a:gd name="f17" fmla="val 24"/>
                  <a:gd name="f18" fmla="val 42"/>
                </a:gdLst>
                <a:ahLst/>
                <a:cxnLst>
                  <a:cxn ang="3cd4">
                    <a:pos x="hc" y="t"/>
                  </a:cxn>
                  <a:cxn ang="0">
                    <a:pos x="r" y="vc"/>
                  </a:cxn>
                  <a:cxn ang="cd4">
                    <a:pos x="hc" y="b"/>
                  </a:cxn>
                  <a:cxn ang="cd2">
                    <a:pos x="l" y="vc"/>
                  </a:cxn>
                </a:cxnLst>
                <a:rect l="l" t="t" r="r" b="b"/>
                <a:pathLst>
                  <a:path w="705" h="108">
                    <a:moveTo>
                      <a:pt x="f3" y="f4"/>
                    </a:moveTo>
                    <a:lnTo>
                      <a:pt x="f5" y="f4"/>
                    </a:lnTo>
                    <a:lnTo>
                      <a:pt x="f6" y="f7"/>
                    </a:lnTo>
                    <a:lnTo>
                      <a:pt x="f0" y="f8"/>
                    </a:lnTo>
                    <a:lnTo>
                      <a:pt x="f0" y="f9"/>
                    </a:lnTo>
                    <a:lnTo>
                      <a:pt x="f6" y="f10"/>
                    </a:lnTo>
                    <a:lnTo>
                      <a:pt x="f5" y="f2"/>
                    </a:lnTo>
                    <a:lnTo>
                      <a:pt x="f3" y="f2"/>
                    </a:lnTo>
                    <a:lnTo>
                      <a:pt x="f11" y="f12"/>
                    </a:lnTo>
                    <a:lnTo>
                      <a:pt x="f13" y="f14"/>
                    </a:lnTo>
                    <a:lnTo>
                      <a:pt x="f15" y="f16"/>
                    </a:lnTo>
                    <a:lnTo>
                      <a:pt x="f1" y="f17"/>
                    </a:lnTo>
                    <a:lnTo>
                      <a:pt x="f1" y="f0"/>
                    </a:lnTo>
                    <a:lnTo>
                      <a:pt x="f15" y="f18"/>
                    </a:lnTo>
                    <a:lnTo>
                      <a:pt x="f13" y="f9"/>
                    </a:lnTo>
                    <a:lnTo>
                      <a:pt x="f11" y="f14"/>
                    </a:lnTo>
                    <a:lnTo>
                      <a:pt x="f3" y="f4"/>
                    </a:lnTo>
                    <a:lnTo>
                      <a:pt x="f3" y="f4"/>
                    </a:lnTo>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1" name="40 Forma libre"/>
              <p:cNvSpPr/>
              <p:nvPr/>
            </p:nvSpPr>
            <p:spPr>
              <a:xfrm>
                <a:off x="8470905" y="5800675"/>
                <a:ext cx="227011" cy="541363"/>
              </a:xfrm>
              <a:custGeom>
                <a:avLst/>
                <a:gdLst>
                  <a:gd name="f0" fmla="val 0"/>
                  <a:gd name="f1" fmla="val 143"/>
                  <a:gd name="f2" fmla="val 341"/>
                  <a:gd name="f3" fmla="val 119"/>
                  <a:gd name="f4" fmla="val 114"/>
                  <a:gd name="f5" fmla="val 113"/>
                  <a:gd name="f6" fmla="val 173"/>
                  <a:gd name="f7" fmla="val 89"/>
                  <a:gd name="f8" fmla="val 239"/>
                  <a:gd name="f9" fmla="val 47"/>
                  <a:gd name="f10" fmla="val 293"/>
                  <a:gd name="f11" fmla="val 29"/>
                  <a:gd name="f12" fmla="val 77"/>
                  <a:gd name="f13" fmla="val 287"/>
                  <a:gd name="f14" fmla="val 233"/>
                  <a:gd name="f15" fmla="val 137"/>
                  <a:gd name="f16" fmla="val 60"/>
                </a:gdLst>
                <a:ahLst/>
                <a:cxnLst>
                  <a:cxn ang="3cd4">
                    <a:pos x="hc" y="t"/>
                  </a:cxn>
                  <a:cxn ang="0">
                    <a:pos x="r" y="vc"/>
                  </a:cxn>
                  <a:cxn ang="cd4">
                    <a:pos x="hc" y="b"/>
                  </a:cxn>
                  <a:cxn ang="cd2">
                    <a:pos x="l" y="vc"/>
                  </a:cxn>
                </a:cxnLst>
                <a:rect l="l" t="t" r="r" b="b"/>
                <a:pathLst>
                  <a:path w="143" h="341">
                    <a:moveTo>
                      <a:pt x="f3" y="f4"/>
                    </a:moveTo>
                    <a:lnTo>
                      <a:pt x="f5" y="f6"/>
                    </a:lnTo>
                    <a:lnTo>
                      <a:pt x="f7" y="f8"/>
                    </a:lnTo>
                    <a:lnTo>
                      <a:pt x="f9" y="f10"/>
                    </a:lnTo>
                    <a:lnTo>
                      <a:pt x="f0" y="f2"/>
                    </a:lnTo>
                    <a:lnTo>
                      <a:pt x="f11" y="f2"/>
                    </a:lnTo>
                    <a:lnTo>
                      <a:pt x="f12" y="f13"/>
                    </a:lnTo>
                    <a:lnTo>
                      <a:pt x="f5" y="f14"/>
                    </a:lnTo>
                    <a:lnTo>
                      <a:pt x="f15" y="f6"/>
                    </a:lnTo>
                    <a:lnTo>
                      <a:pt x="f1" y="f4"/>
                    </a:lnTo>
                    <a:lnTo>
                      <a:pt x="f15" y="f16"/>
                    </a:lnTo>
                    <a:lnTo>
                      <a:pt x="f3" y="f0"/>
                    </a:lnTo>
                    <a:lnTo>
                      <a:pt x="f7" y="f0"/>
                    </a:lnTo>
                    <a:lnTo>
                      <a:pt x="f5" y="f16"/>
                    </a:lnTo>
                    <a:lnTo>
                      <a:pt x="f3" y="f4"/>
                    </a:lnTo>
                    <a:lnTo>
                      <a:pt x="f3" y="f4"/>
                    </a:lnTo>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2" name="41 Forma libre"/>
              <p:cNvSpPr/>
              <p:nvPr/>
            </p:nvSpPr>
            <p:spPr>
              <a:xfrm>
                <a:off x="8034346" y="5753048"/>
                <a:ext cx="131761" cy="142882"/>
              </a:xfrm>
              <a:custGeom>
                <a:avLst/>
                <a:gdLst>
                  <a:gd name="f0" fmla="val 0"/>
                  <a:gd name="f1" fmla="val 83"/>
                  <a:gd name="f2" fmla="val 90"/>
                  <a:gd name="f3" fmla="val 59"/>
                  <a:gd name="f4" fmla="val 84"/>
                  <a:gd name="f5" fmla="val 71"/>
                  <a:gd name="f6" fmla="val 60"/>
                  <a:gd name="f7" fmla="val 53"/>
                  <a:gd name="f8" fmla="val 42"/>
                  <a:gd name="f9" fmla="val 6"/>
                  <a:gd name="f10" fmla="val 18"/>
                  <a:gd name="f11" fmla="val 35"/>
                  <a:gd name="f12" fmla="val 48"/>
                </a:gdLst>
                <a:ahLst/>
                <a:cxnLst>
                  <a:cxn ang="3cd4">
                    <a:pos x="hc" y="t"/>
                  </a:cxn>
                  <a:cxn ang="0">
                    <a:pos x="r" y="vc"/>
                  </a:cxn>
                  <a:cxn ang="cd4">
                    <a:pos x="hc" y="b"/>
                  </a:cxn>
                  <a:cxn ang="cd2">
                    <a:pos x="l" y="vc"/>
                  </a:cxn>
                </a:cxnLst>
                <a:rect l="l" t="t" r="r" b="b"/>
                <a:pathLst>
                  <a:path w="83" h="90">
                    <a:moveTo>
                      <a:pt x="f3" y="f2"/>
                    </a:moveTo>
                    <a:lnTo>
                      <a:pt x="f1" y="f4"/>
                    </a:lnTo>
                    <a:lnTo>
                      <a:pt x="f5" y="f6"/>
                    </a:lnTo>
                    <a:lnTo>
                      <a:pt x="f7" y="f8"/>
                    </a:lnTo>
                    <a:lnTo>
                      <a:pt x="f9" y="f0"/>
                    </a:lnTo>
                    <a:lnTo>
                      <a:pt x="f0" y="f10"/>
                    </a:lnTo>
                    <a:lnTo>
                      <a:pt x="f11" y="f12"/>
                    </a:lnTo>
                    <a:lnTo>
                      <a:pt x="f3" y="f2"/>
                    </a:lnTo>
                    <a:lnTo>
                      <a:pt x="f3" y="f2"/>
                    </a:lnTo>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3" name="42 Forma libre"/>
              <p:cNvSpPr/>
              <p:nvPr/>
            </p:nvSpPr>
            <p:spPr>
              <a:xfrm>
                <a:off x="7056452" y="5638743"/>
                <a:ext cx="1138229" cy="684245"/>
              </a:xfrm>
              <a:custGeom>
                <a:avLst/>
                <a:gdLst>
                  <a:gd name="f0" fmla="val 0"/>
                  <a:gd name="f1" fmla="val 717"/>
                  <a:gd name="f2" fmla="val 431"/>
                  <a:gd name="f3" fmla="val 693"/>
                  <a:gd name="f4" fmla="val 216"/>
                  <a:gd name="f5" fmla="val 687"/>
                  <a:gd name="f6" fmla="val 257"/>
                  <a:gd name="f7" fmla="val 669"/>
                  <a:gd name="f8" fmla="val 293"/>
                  <a:gd name="f9" fmla="val 633"/>
                  <a:gd name="f10" fmla="val 329"/>
                  <a:gd name="f11" fmla="val 598"/>
                  <a:gd name="f12" fmla="val 359"/>
                  <a:gd name="f13" fmla="val 544"/>
                  <a:gd name="f14" fmla="val 383"/>
                  <a:gd name="f15" fmla="val 490"/>
                  <a:gd name="f16" fmla="val 401"/>
                  <a:gd name="f17" fmla="val 424"/>
                  <a:gd name="f18" fmla="val 413"/>
                  <a:gd name="f19" fmla="val 419"/>
                  <a:gd name="f20" fmla="val 227"/>
                  <a:gd name="f21" fmla="val 173"/>
                  <a:gd name="f22" fmla="val 119"/>
                  <a:gd name="f23" fmla="val 84"/>
                  <a:gd name="f24" fmla="val 48"/>
                  <a:gd name="f25" fmla="val 30"/>
                  <a:gd name="f26" fmla="val 24"/>
                  <a:gd name="f27" fmla="val 174"/>
                  <a:gd name="f28" fmla="val 138"/>
                  <a:gd name="f29" fmla="val 102"/>
                  <a:gd name="f30" fmla="val 72"/>
                  <a:gd name="f31" fmla="val 18"/>
                  <a:gd name="f32" fmla="val 12"/>
                  <a:gd name="f33" fmla="val 418"/>
                  <a:gd name="f34" fmla="val 478"/>
                  <a:gd name="f35" fmla="val 532"/>
                  <a:gd name="f36" fmla="val 580"/>
                  <a:gd name="f37" fmla="val 66"/>
                  <a:gd name="f38" fmla="val 586"/>
                  <a:gd name="f39" fmla="val 6"/>
                  <a:gd name="f40" fmla="val 287"/>
                  <a:gd name="f41" fmla="val 221"/>
                  <a:gd name="f42" fmla="val 161"/>
                  <a:gd name="f43" fmla="val 36"/>
                  <a:gd name="f44" fmla="val 107"/>
                  <a:gd name="f45" fmla="val 60"/>
                  <a:gd name="f46" fmla="val 96"/>
                  <a:gd name="f47" fmla="val 132"/>
                  <a:gd name="f48" fmla="val 299"/>
                  <a:gd name="f49" fmla="val 335"/>
                  <a:gd name="f50" fmla="val 371"/>
                  <a:gd name="f51" fmla="val 395"/>
                  <a:gd name="f52" fmla="val 425"/>
                  <a:gd name="f53" fmla="val 430"/>
                  <a:gd name="f54" fmla="val 496"/>
                  <a:gd name="f55" fmla="val 562"/>
                  <a:gd name="f56" fmla="val 610"/>
                  <a:gd name="f57" fmla="val 657"/>
                  <a:gd name="f58" fmla="val 711"/>
                  <a:gd name="f59" fmla="val 204"/>
                  <a:gd name="f60" fmla="val 192"/>
                  <a:gd name="f61" fmla="val 198"/>
                  <a:gd name="f62" fmla="val 210"/>
                </a:gdLst>
                <a:ahLst/>
                <a:cxnLst>
                  <a:cxn ang="3cd4">
                    <a:pos x="hc" y="t"/>
                  </a:cxn>
                  <a:cxn ang="0">
                    <a:pos x="r" y="vc"/>
                  </a:cxn>
                  <a:cxn ang="cd4">
                    <a:pos x="hc" y="b"/>
                  </a:cxn>
                  <a:cxn ang="cd2">
                    <a:pos x="l" y="vc"/>
                  </a:cxn>
                </a:cxnLst>
                <a:rect l="l" t="t" r="r" b="b"/>
                <a:pathLst>
                  <a:path w="717" h="431">
                    <a:moveTo>
                      <a:pt x="f3" y="f4"/>
                    </a:moveTo>
                    <a:lnTo>
                      <a:pt x="f5" y="f6"/>
                    </a:lnTo>
                    <a:lnTo>
                      <a:pt x="f7" y="f8"/>
                    </a:lnTo>
                    <a:lnTo>
                      <a:pt x="f9" y="f10"/>
                    </a:lnTo>
                    <a:lnTo>
                      <a:pt x="f11" y="f12"/>
                    </a:lnTo>
                    <a:lnTo>
                      <a:pt x="f13" y="f14"/>
                    </a:lnTo>
                    <a:lnTo>
                      <a:pt x="f15" y="f16"/>
                    </a:lnTo>
                    <a:lnTo>
                      <a:pt x="f17" y="f18"/>
                    </a:lnTo>
                    <a:lnTo>
                      <a:pt x="f12" y="f19"/>
                    </a:lnTo>
                    <a:lnTo>
                      <a:pt x="f8" y="f18"/>
                    </a:lnTo>
                    <a:lnTo>
                      <a:pt x="f20" y="f16"/>
                    </a:lnTo>
                    <a:lnTo>
                      <a:pt x="f21" y="f14"/>
                    </a:lnTo>
                    <a:lnTo>
                      <a:pt x="f22" y="f12"/>
                    </a:lnTo>
                    <a:lnTo>
                      <a:pt x="f23" y="f10"/>
                    </a:lnTo>
                    <a:lnTo>
                      <a:pt x="f24" y="f8"/>
                    </a:lnTo>
                    <a:lnTo>
                      <a:pt x="f25" y="f6"/>
                    </a:lnTo>
                    <a:lnTo>
                      <a:pt x="f26" y="f4"/>
                    </a:lnTo>
                    <a:lnTo>
                      <a:pt x="f25" y="f27"/>
                    </a:lnTo>
                    <a:lnTo>
                      <a:pt x="f24" y="f28"/>
                    </a:lnTo>
                    <a:lnTo>
                      <a:pt x="f23" y="f29"/>
                    </a:lnTo>
                    <a:lnTo>
                      <a:pt x="f22" y="f30"/>
                    </a:lnTo>
                    <a:lnTo>
                      <a:pt x="f21" y="f24"/>
                    </a:lnTo>
                    <a:lnTo>
                      <a:pt x="f20" y="f25"/>
                    </a:lnTo>
                    <a:lnTo>
                      <a:pt x="f8" y="f31"/>
                    </a:lnTo>
                    <a:lnTo>
                      <a:pt x="f12" y="f32"/>
                    </a:lnTo>
                    <a:lnTo>
                      <a:pt x="f33" y="f31"/>
                    </a:lnTo>
                    <a:lnTo>
                      <a:pt x="f34" y="f25"/>
                    </a:lnTo>
                    <a:lnTo>
                      <a:pt x="f35" y="f24"/>
                    </a:lnTo>
                    <a:lnTo>
                      <a:pt x="f36" y="f37"/>
                    </a:lnTo>
                    <a:lnTo>
                      <a:pt x="f38" y="f24"/>
                    </a:lnTo>
                    <a:lnTo>
                      <a:pt x="f34" y="f32"/>
                    </a:lnTo>
                    <a:lnTo>
                      <a:pt x="f33" y="f39"/>
                    </a:lnTo>
                    <a:lnTo>
                      <a:pt x="f12" y="f0"/>
                    </a:lnTo>
                    <a:lnTo>
                      <a:pt x="f40" y="f39"/>
                    </a:lnTo>
                    <a:lnTo>
                      <a:pt x="f41" y="f31"/>
                    </a:lnTo>
                    <a:lnTo>
                      <a:pt x="f42" y="f43"/>
                    </a:lnTo>
                    <a:lnTo>
                      <a:pt x="f44" y="f37"/>
                    </a:lnTo>
                    <a:lnTo>
                      <a:pt x="f45" y="f46"/>
                    </a:lnTo>
                    <a:lnTo>
                      <a:pt x="f25" y="f47"/>
                    </a:lnTo>
                    <a:lnTo>
                      <a:pt x="f39" y="f27"/>
                    </a:lnTo>
                    <a:lnTo>
                      <a:pt x="f0" y="f4"/>
                    </a:lnTo>
                    <a:lnTo>
                      <a:pt x="f39" y="f6"/>
                    </a:lnTo>
                    <a:lnTo>
                      <a:pt x="f25" y="f48"/>
                    </a:lnTo>
                    <a:lnTo>
                      <a:pt x="f45" y="f49"/>
                    </a:lnTo>
                    <a:lnTo>
                      <a:pt x="f44" y="f50"/>
                    </a:lnTo>
                    <a:lnTo>
                      <a:pt x="f42" y="f51"/>
                    </a:lnTo>
                    <a:lnTo>
                      <a:pt x="f41" y="f18"/>
                    </a:lnTo>
                    <a:lnTo>
                      <a:pt x="f40" y="f52"/>
                    </a:lnTo>
                    <a:lnTo>
                      <a:pt x="f12" y="f2"/>
                    </a:lnTo>
                    <a:lnTo>
                      <a:pt x="f53" y="f52"/>
                    </a:lnTo>
                    <a:lnTo>
                      <a:pt x="f54" y="f18"/>
                    </a:lnTo>
                    <a:lnTo>
                      <a:pt x="f55" y="f51"/>
                    </a:lnTo>
                    <a:lnTo>
                      <a:pt x="f56" y="f50"/>
                    </a:lnTo>
                    <a:lnTo>
                      <a:pt x="f57" y="f49"/>
                    </a:lnTo>
                    <a:lnTo>
                      <a:pt x="f5" y="f48"/>
                    </a:lnTo>
                    <a:lnTo>
                      <a:pt x="f58" y="f6"/>
                    </a:lnTo>
                    <a:lnTo>
                      <a:pt x="f1" y="f4"/>
                    </a:lnTo>
                    <a:lnTo>
                      <a:pt x="f1" y="f59"/>
                    </a:lnTo>
                    <a:lnTo>
                      <a:pt x="f58" y="f60"/>
                    </a:lnTo>
                    <a:lnTo>
                      <a:pt x="f5" y="f61"/>
                    </a:lnTo>
                    <a:lnTo>
                      <a:pt x="f3" y="f62"/>
                    </a:lnTo>
                    <a:lnTo>
                      <a:pt x="f3" y="f4"/>
                    </a:lnTo>
                    <a:lnTo>
                      <a:pt x="f3" y="f4"/>
                    </a:lnTo>
                    <a:close/>
                  </a:path>
                </a:pathLst>
              </a:custGeom>
              <a:solidFill>
                <a:srgbClr val="E6E3AC"/>
              </a:soli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4" name="43 Forma libre"/>
              <p:cNvSpPr/>
              <p:nvPr/>
            </p:nvSpPr>
            <p:spPr>
              <a:xfrm>
                <a:off x="6904054" y="5572065"/>
                <a:ext cx="1443027" cy="846177"/>
              </a:xfrm>
              <a:custGeom>
                <a:avLst/>
                <a:gdLst>
                  <a:gd name="f0" fmla="val 180"/>
                  <a:gd name="f1" fmla="val 0"/>
                  <a:gd name="f2" fmla="val 909"/>
                  <a:gd name="f3" fmla="val 533"/>
                  <a:gd name="f4" fmla="val 616"/>
                  <a:gd name="f5" fmla="val 18"/>
                  <a:gd name="f6" fmla="val 724"/>
                  <a:gd name="f7" fmla="val 60"/>
                  <a:gd name="f8" fmla="val 765"/>
                  <a:gd name="f9" fmla="val 84"/>
                  <a:gd name="f10" fmla="val 807"/>
                  <a:gd name="f11" fmla="val 114"/>
                  <a:gd name="f12" fmla="val 837"/>
                  <a:gd name="f13" fmla="val 144"/>
                  <a:gd name="f14" fmla="val 861"/>
                  <a:gd name="f15" fmla="val 873"/>
                  <a:gd name="f16" fmla="val 216"/>
                  <a:gd name="f17" fmla="val 879"/>
                  <a:gd name="f18" fmla="val 258"/>
                  <a:gd name="f19" fmla="val 311"/>
                  <a:gd name="f20" fmla="val 843"/>
                  <a:gd name="f21" fmla="val 359"/>
                  <a:gd name="f22" fmla="val 401"/>
                  <a:gd name="f23" fmla="val 753"/>
                  <a:gd name="f24" fmla="val 443"/>
                  <a:gd name="f25" fmla="val 694"/>
                  <a:gd name="f26" fmla="val 473"/>
                  <a:gd name="f27" fmla="val 622"/>
                  <a:gd name="f28" fmla="val 497"/>
                  <a:gd name="f29" fmla="val 538"/>
                  <a:gd name="f30" fmla="val 509"/>
                  <a:gd name="f31" fmla="val 455"/>
                  <a:gd name="f32" fmla="val 515"/>
                  <a:gd name="f33" fmla="val 371"/>
                  <a:gd name="f34" fmla="val 287"/>
                  <a:gd name="f35" fmla="val 215"/>
                  <a:gd name="f36" fmla="val 156"/>
                  <a:gd name="f37" fmla="val 102"/>
                  <a:gd name="f38" fmla="val 66"/>
                  <a:gd name="f39" fmla="val 36"/>
                  <a:gd name="f40" fmla="val 30"/>
                  <a:gd name="f41" fmla="val 222"/>
                  <a:gd name="f42" fmla="val 48"/>
                  <a:gd name="f43" fmla="val 186"/>
                  <a:gd name="f44" fmla="val 90"/>
                  <a:gd name="f45" fmla="val 126"/>
                  <a:gd name="f46" fmla="val 6"/>
                  <a:gd name="f47" fmla="val 12"/>
                  <a:gd name="f48" fmla="val 365"/>
                  <a:gd name="f49" fmla="val 78"/>
                  <a:gd name="f50" fmla="val 413"/>
                  <a:gd name="f51" fmla="val 132"/>
                  <a:gd name="f52" fmla="val 449"/>
                  <a:gd name="f53" fmla="val 203"/>
                  <a:gd name="f54" fmla="val 485"/>
                  <a:gd name="f55" fmla="val 275"/>
                  <a:gd name="f56" fmla="val 527"/>
                  <a:gd name="f57" fmla="val 544"/>
                  <a:gd name="f58" fmla="val 634"/>
                  <a:gd name="f59" fmla="val 712"/>
                  <a:gd name="f60" fmla="val 777"/>
                  <a:gd name="f61" fmla="val 831"/>
                  <a:gd name="f62" fmla="val 897"/>
                  <a:gd name="f63" fmla="val 903"/>
                  <a:gd name="f64" fmla="val 885"/>
                  <a:gd name="f65" fmla="val 174"/>
                  <a:gd name="f66" fmla="val 825"/>
                  <a:gd name="f67" fmla="val 783"/>
                  <a:gd name="f68" fmla="val 735"/>
                  <a:gd name="f69" fmla="val 42"/>
                </a:gdLst>
                <a:ahLst/>
                <a:cxnLst>
                  <a:cxn ang="3cd4">
                    <a:pos x="hc" y="t"/>
                  </a:cxn>
                  <a:cxn ang="0">
                    <a:pos x="r" y="vc"/>
                  </a:cxn>
                  <a:cxn ang="cd4">
                    <a:pos x="hc" y="b"/>
                  </a:cxn>
                  <a:cxn ang="cd2">
                    <a:pos x="l" y="vc"/>
                  </a:cxn>
                </a:cxnLst>
                <a:rect l="l" t="t" r="r" b="b"/>
                <a:pathLst>
                  <a:path w="909" h="533">
                    <a:moveTo>
                      <a:pt x="f4" y="f1"/>
                    </a:moveTo>
                    <a:lnTo>
                      <a:pt x="f4" y="f5"/>
                    </a:lnTo>
                    <a:lnTo>
                      <a:pt x="f6" y="f7"/>
                    </a:lnTo>
                    <a:lnTo>
                      <a:pt x="f8" y="f9"/>
                    </a:lnTo>
                    <a:lnTo>
                      <a:pt x="f10" y="f11"/>
                    </a:lnTo>
                    <a:lnTo>
                      <a:pt x="f12" y="f13"/>
                    </a:lnTo>
                    <a:lnTo>
                      <a:pt x="f14" y="f0"/>
                    </a:lnTo>
                    <a:lnTo>
                      <a:pt x="f15" y="f16"/>
                    </a:lnTo>
                    <a:lnTo>
                      <a:pt x="f17" y="f18"/>
                    </a:lnTo>
                    <a:lnTo>
                      <a:pt x="f15" y="f19"/>
                    </a:lnTo>
                    <a:lnTo>
                      <a:pt x="f20" y="f21"/>
                    </a:lnTo>
                    <a:lnTo>
                      <a:pt x="f10" y="f22"/>
                    </a:lnTo>
                    <a:lnTo>
                      <a:pt x="f23" y="f24"/>
                    </a:lnTo>
                    <a:lnTo>
                      <a:pt x="f25" y="f26"/>
                    </a:lnTo>
                    <a:lnTo>
                      <a:pt x="f27" y="f28"/>
                    </a:lnTo>
                    <a:lnTo>
                      <a:pt x="f29" y="f30"/>
                    </a:lnTo>
                    <a:lnTo>
                      <a:pt x="f31" y="f32"/>
                    </a:lnTo>
                    <a:lnTo>
                      <a:pt x="f33" y="f30"/>
                    </a:lnTo>
                    <a:lnTo>
                      <a:pt x="f34" y="f28"/>
                    </a:lnTo>
                    <a:lnTo>
                      <a:pt x="f35" y="f26"/>
                    </a:lnTo>
                    <a:lnTo>
                      <a:pt x="f36" y="f24"/>
                    </a:lnTo>
                    <a:lnTo>
                      <a:pt x="f37" y="f22"/>
                    </a:lnTo>
                    <a:lnTo>
                      <a:pt x="f38" y="f21"/>
                    </a:lnTo>
                    <a:lnTo>
                      <a:pt x="f39" y="f19"/>
                    </a:lnTo>
                    <a:lnTo>
                      <a:pt x="f40" y="f18"/>
                    </a:lnTo>
                    <a:lnTo>
                      <a:pt x="f39" y="f41"/>
                    </a:lnTo>
                    <a:lnTo>
                      <a:pt x="f42" y="f43"/>
                    </a:lnTo>
                    <a:lnTo>
                      <a:pt x="f38" y="f36"/>
                    </a:lnTo>
                    <a:lnTo>
                      <a:pt x="f44" y="f45"/>
                    </a:lnTo>
                    <a:lnTo>
                      <a:pt x="f38" y="f11"/>
                    </a:lnTo>
                    <a:lnTo>
                      <a:pt x="f39" y="f13"/>
                    </a:lnTo>
                    <a:lnTo>
                      <a:pt x="f5" y="f0"/>
                    </a:lnTo>
                    <a:lnTo>
                      <a:pt x="f46" y="f16"/>
                    </a:lnTo>
                    <a:lnTo>
                      <a:pt x="f1" y="f18"/>
                    </a:lnTo>
                    <a:lnTo>
                      <a:pt x="f47" y="f19"/>
                    </a:lnTo>
                    <a:lnTo>
                      <a:pt x="f39" y="f48"/>
                    </a:lnTo>
                    <a:lnTo>
                      <a:pt x="f49" y="f50"/>
                    </a:lnTo>
                    <a:lnTo>
                      <a:pt x="f51" y="f52"/>
                    </a:lnTo>
                    <a:lnTo>
                      <a:pt x="f53" y="f54"/>
                    </a:lnTo>
                    <a:lnTo>
                      <a:pt x="f55" y="f30"/>
                    </a:lnTo>
                    <a:lnTo>
                      <a:pt x="f48" y="f56"/>
                    </a:lnTo>
                    <a:lnTo>
                      <a:pt x="f31" y="f3"/>
                    </a:lnTo>
                    <a:lnTo>
                      <a:pt x="f57" y="f56"/>
                    </a:lnTo>
                    <a:lnTo>
                      <a:pt x="f58" y="f30"/>
                    </a:lnTo>
                    <a:lnTo>
                      <a:pt x="f59" y="f54"/>
                    </a:lnTo>
                    <a:lnTo>
                      <a:pt x="f60" y="f52"/>
                    </a:lnTo>
                    <a:lnTo>
                      <a:pt x="f61" y="f50"/>
                    </a:lnTo>
                    <a:lnTo>
                      <a:pt x="f15" y="f48"/>
                    </a:lnTo>
                    <a:lnTo>
                      <a:pt x="f62" y="f19"/>
                    </a:lnTo>
                    <a:lnTo>
                      <a:pt x="f2" y="f18"/>
                    </a:lnTo>
                    <a:lnTo>
                      <a:pt x="f63" y="f16"/>
                    </a:lnTo>
                    <a:lnTo>
                      <a:pt x="f64" y="f65"/>
                    </a:lnTo>
                    <a:lnTo>
                      <a:pt x="f14" y="f51"/>
                    </a:lnTo>
                    <a:lnTo>
                      <a:pt x="f66" y="f37"/>
                    </a:lnTo>
                    <a:lnTo>
                      <a:pt x="f67" y="f38"/>
                    </a:lnTo>
                    <a:lnTo>
                      <a:pt x="f68" y="f69"/>
                    </a:lnTo>
                    <a:lnTo>
                      <a:pt x="f4" y="f1"/>
                    </a:lnTo>
                    <a:lnTo>
                      <a:pt x="f4" y="f1"/>
                    </a:lnTo>
                    <a:close/>
                  </a:path>
                </a:pathLst>
              </a:custGeom>
              <a:gradFill>
                <a:gsLst>
                  <a:gs pos="0">
                    <a:srgbClr val="E5E2AD"/>
                  </a:gs>
                  <a:gs pos="100000">
                    <a:srgbClr val="E6E3AC"/>
                  </a:gs>
                </a:gsLst>
                <a:lin ang="108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5" name="44 Forma libre"/>
              <p:cNvSpPr/>
              <p:nvPr/>
            </p:nvSpPr>
            <p:spPr>
              <a:xfrm>
                <a:off x="7245363" y="5543489"/>
                <a:ext cx="579434" cy="104780"/>
              </a:xfrm>
              <a:custGeom>
                <a:avLst/>
                <a:gdLst>
                  <a:gd name="f0" fmla="val 0"/>
                  <a:gd name="f1" fmla="val 365"/>
                  <a:gd name="f2" fmla="val 66"/>
                  <a:gd name="f3" fmla="val 240"/>
                  <a:gd name="f4" fmla="val 18"/>
                  <a:gd name="f5" fmla="val 299"/>
                  <a:gd name="f6" fmla="val 24"/>
                  <a:gd name="f7" fmla="val 359"/>
                  <a:gd name="f8" fmla="val 30"/>
                  <a:gd name="f9" fmla="val 12"/>
                  <a:gd name="f10" fmla="val 305"/>
                  <a:gd name="f11" fmla="val 6"/>
                  <a:gd name="f12" fmla="val 174"/>
                  <a:gd name="f13" fmla="val 114"/>
                  <a:gd name="f14" fmla="val 42"/>
                  <a:gd name="f15" fmla="val 54"/>
                  <a:gd name="f16" fmla="val 48"/>
                </a:gdLst>
                <a:ahLst/>
                <a:cxnLst>
                  <a:cxn ang="3cd4">
                    <a:pos x="hc" y="t"/>
                  </a:cxn>
                  <a:cxn ang="0">
                    <a:pos x="r" y="vc"/>
                  </a:cxn>
                  <a:cxn ang="cd4">
                    <a:pos x="hc" y="b"/>
                  </a:cxn>
                  <a:cxn ang="cd2">
                    <a:pos x="l" y="vc"/>
                  </a:cxn>
                </a:cxnLst>
                <a:rect l="l" t="t" r="r" b="b"/>
                <a:pathLst>
                  <a:path w="365" h="66">
                    <a:moveTo>
                      <a:pt x="f3" y="f4"/>
                    </a:moveTo>
                    <a:lnTo>
                      <a:pt x="f5" y="f6"/>
                    </a:lnTo>
                    <a:lnTo>
                      <a:pt x="f7" y="f8"/>
                    </a:lnTo>
                    <a:lnTo>
                      <a:pt x="f1" y="f9"/>
                    </a:lnTo>
                    <a:lnTo>
                      <a:pt x="f10" y="f11"/>
                    </a:lnTo>
                    <a:lnTo>
                      <a:pt x="f3" y="f0"/>
                    </a:lnTo>
                    <a:lnTo>
                      <a:pt x="f12" y="f11"/>
                    </a:lnTo>
                    <a:lnTo>
                      <a:pt x="f13" y="f9"/>
                    </a:lnTo>
                    <a:lnTo>
                      <a:pt x="f0" y="f14"/>
                    </a:lnTo>
                    <a:lnTo>
                      <a:pt x="f0" y="f2"/>
                    </a:lnTo>
                    <a:lnTo>
                      <a:pt x="f15" y="f16"/>
                    </a:lnTo>
                    <a:lnTo>
                      <a:pt x="f13" y="f8"/>
                    </a:lnTo>
                    <a:lnTo>
                      <a:pt x="f12" y="f6"/>
                    </a:lnTo>
                    <a:lnTo>
                      <a:pt x="f3" y="f4"/>
                    </a:lnTo>
                    <a:lnTo>
                      <a:pt x="f3" y="f4"/>
                    </a:lnTo>
                    <a:close/>
                  </a:path>
                </a:pathLst>
              </a:custGeom>
              <a:gradFill>
                <a:gsLst>
                  <a:gs pos="0">
                    <a:srgbClr val="E5E2AD"/>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6" name="45 Forma libre"/>
              <p:cNvSpPr/>
              <p:nvPr/>
            </p:nvSpPr>
            <p:spPr>
              <a:xfrm>
                <a:off x="7085027" y="5648268"/>
                <a:ext cx="104774" cy="76204"/>
              </a:xfrm>
              <a:custGeom>
                <a:avLst/>
                <a:gdLst>
                  <a:gd name="f0" fmla="val 0"/>
                  <a:gd name="f1" fmla="val 66"/>
                  <a:gd name="f2" fmla="val 48"/>
                  <a:gd name="f3" fmla="val 18"/>
                  <a:gd name="f4" fmla="val 24"/>
                  <a:gd name="f5" fmla="val 12"/>
                  <a:gd name="f6" fmla="val 30"/>
                  <a:gd name="f7" fmla="val 42"/>
                </a:gdLst>
                <a:ahLst/>
                <a:cxnLst>
                  <a:cxn ang="3cd4">
                    <a:pos x="hc" y="t"/>
                  </a:cxn>
                  <a:cxn ang="0">
                    <a:pos x="r" y="vc"/>
                  </a:cxn>
                  <a:cxn ang="cd4">
                    <a:pos x="hc" y="b"/>
                  </a:cxn>
                  <a:cxn ang="cd2">
                    <a:pos x="l" y="vc"/>
                  </a:cxn>
                </a:cxnLst>
                <a:rect l="l" t="t" r="r" b="b"/>
                <a:pathLst>
                  <a:path w="66" h="48">
                    <a:moveTo>
                      <a:pt x="f1" y="f3"/>
                    </a:moveTo>
                    <a:lnTo>
                      <a:pt x="f2" y="f0"/>
                    </a:lnTo>
                    <a:lnTo>
                      <a:pt x="f4" y="f5"/>
                    </a:lnTo>
                    <a:lnTo>
                      <a:pt x="f0" y="f6"/>
                    </a:lnTo>
                    <a:lnTo>
                      <a:pt x="f5" y="f2"/>
                    </a:lnTo>
                    <a:lnTo>
                      <a:pt x="f7" y="f6"/>
                    </a:lnTo>
                    <a:lnTo>
                      <a:pt x="f1" y="f3"/>
                    </a:lnTo>
                    <a:lnTo>
                      <a:pt x="f1" y="f3"/>
                    </a:lnTo>
                    <a:close/>
                  </a:path>
                </a:pathLst>
              </a:custGeom>
              <a:gradFill>
                <a:gsLst>
                  <a:gs pos="0">
                    <a:srgbClr val="E5E2AD"/>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7" name="46 Forma libre"/>
              <p:cNvSpPr/>
              <p:nvPr/>
            </p:nvSpPr>
            <p:spPr>
              <a:xfrm>
                <a:off x="7216788" y="5727647"/>
                <a:ext cx="822319" cy="50643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4A1"/>
                  </a:gs>
                  <a:gs pos="100000">
                    <a:srgbClr val="E6E3AC"/>
                  </a:gs>
                </a:gsLst>
                <a:lin ang="108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8" name="47 Forma libre"/>
              <p:cNvSpPr/>
              <p:nvPr/>
            </p:nvSpPr>
            <p:spPr>
              <a:xfrm>
                <a:off x="7267588" y="5762574"/>
                <a:ext cx="708020" cy="43023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E5E2AD"/>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49" name="48 Forma libre"/>
              <p:cNvSpPr/>
              <p:nvPr/>
            </p:nvSpPr>
            <p:spPr>
              <a:xfrm>
                <a:off x="7318388" y="5794325"/>
                <a:ext cx="612771" cy="36990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50" name="49 Forma libre"/>
              <p:cNvSpPr/>
              <p:nvPr/>
            </p:nvSpPr>
            <p:spPr>
              <a:xfrm>
                <a:off x="7388237" y="5838777"/>
                <a:ext cx="473072" cy="28100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51" name="50 Forma libre"/>
              <p:cNvSpPr/>
              <p:nvPr/>
            </p:nvSpPr>
            <p:spPr>
              <a:xfrm>
                <a:off x="7445387" y="5870529"/>
                <a:ext cx="352423" cy="22067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4A1"/>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52" name="51 Forma libre"/>
              <p:cNvSpPr/>
              <p:nvPr/>
            </p:nvSpPr>
            <p:spPr>
              <a:xfrm>
                <a:off x="7521586" y="5918156"/>
                <a:ext cx="200024" cy="12859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DDBA5"/>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grpSp>
        <p:grpSp>
          <p:nvGrpSpPr>
            <p:cNvPr id="2060" name="52 Grupo"/>
            <p:cNvGrpSpPr>
              <a:grpSpLocks/>
            </p:cNvGrpSpPr>
            <p:nvPr/>
          </p:nvGrpSpPr>
          <p:grpSpPr bwMode="auto">
            <a:xfrm>
              <a:off x="8381879" y="4800600"/>
              <a:ext cx="674641" cy="409680"/>
              <a:chOff x="8381879" y="4800600"/>
              <a:chExt cx="674641" cy="409680"/>
            </a:xfrm>
          </p:grpSpPr>
          <p:sp>
            <p:nvSpPr>
              <p:cNvPr id="54" name="53 Forma libre"/>
              <p:cNvSpPr/>
              <p:nvPr/>
            </p:nvSpPr>
            <p:spPr>
              <a:xfrm>
                <a:off x="8382005" y="5057692"/>
                <a:ext cx="608008" cy="152407"/>
              </a:xfrm>
              <a:custGeom>
                <a:avLst/>
                <a:gdLst>
                  <a:gd name="f0" fmla="val 0"/>
                  <a:gd name="f1" fmla="val 382"/>
                  <a:gd name="f2" fmla="val 96"/>
                  <a:gd name="f3" fmla="val 209"/>
                  <a:gd name="f4" fmla="val 143"/>
                  <a:gd name="f5" fmla="val 90"/>
                  <a:gd name="f6" fmla="val 83"/>
                  <a:gd name="f7" fmla="val 66"/>
                  <a:gd name="f8" fmla="val 35"/>
                  <a:gd name="f9" fmla="val 36"/>
                  <a:gd name="f10" fmla="val 6"/>
                  <a:gd name="f11" fmla="val 29"/>
                  <a:gd name="f12" fmla="val 42"/>
                  <a:gd name="f13" fmla="val 77"/>
                  <a:gd name="f14" fmla="val 72"/>
                  <a:gd name="f15" fmla="val 137"/>
                  <a:gd name="f16" fmla="val 263"/>
                  <a:gd name="f17" fmla="val 311"/>
                  <a:gd name="f18" fmla="val 84"/>
                  <a:gd name="f19" fmla="val 352"/>
                  <a:gd name="f20" fmla="val 376"/>
                  <a:gd name="f21" fmla="val 346"/>
                  <a:gd name="f22" fmla="val 305"/>
                  <a:gd name="f23" fmla="val 78"/>
                </a:gdLst>
                <a:ahLst/>
                <a:cxnLst>
                  <a:cxn ang="3cd4">
                    <a:pos x="hc" y="t"/>
                  </a:cxn>
                  <a:cxn ang="0">
                    <a:pos x="r" y="vc"/>
                  </a:cxn>
                  <a:cxn ang="cd4">
                    <a:pos x="hc" y="b"/>
                  </a:cxn>
                  <a:cxn ang="cd2">
                    <a:pos x="l" y="vc"/>
                  </a:cxn>
                </a:cxnLst>
                <a:rect l="l" t="t" r="r" b="b"/>
                <a:pathLst>
                  <a:path w="382" h="96">
                    <a:moveTo>
                      <a:pt x="f3" y="f2"/>
                    </a:moveTo>
                    <a:lnTo>
                      <a:pt x="f4" y="f5"/>
                    </a:lnTo>
                    <a:lnTo>
                      <a:pt x="f6" y="f7"/>
                    </a:lnTo>
                    <a:lnTo>
                      <a:pt x="f8" y="f9"/>
                    </a:lnTo>
                    <a:lnTo>
                      <a:pt x="f10" y="f0"/>
                    </a:lnTo>
                    <a:lnTo>
                      <a:pt x="f0" y="f10"/>
                    </a:lnTo>
                    <a:lnTo>
                      <a:pt x="f11" y="f12"/>
                    </a:lnTo>
                    <a:lnTo>
                      <a:pt x="f13" y="f14"/>
                    </a:lnTo>
                    <a:lnTo>
                      <a:pt x="f15" y="f5"/>
                    </a:lnTo>
                    <a:lnTo>
                      <a:pt x="f3" y="f2"/>
                    </a:lnTo>
                    <a:lnTo>
                      <a:pt x="f16" y="f5"/>
                    </a:lnTo>
                    <a:lnTo>
                      <a:pt x="f17" y="f18"/>
                    </a:lnTo>
                    <a:lnTo>
                      <a:pt x="f19" y="f7"/>
                    </a:lnTo>
                    <a:lnTo>
                      <a:pt x="f1" y="f12"/>
                    </a:lnTo>
                    <a:lnTo>
                      <a:pt x="f20" y="f12"/>
                    </a:lnTo>
                    <a:lnTo>
                      <a:pt x="f21" y="f7"/>
                    </a:lnTo>
                    <a:lnTo>
                      <a:pt x="f22" y="f23"/>
                    </a:lnTo>
                    <a:lnTo>
                      <a:pt x="f16" y="f5"/>
                    </a:lnTo>
                    <a:lnTo>
                      <a:pt x="f3" y="f2"/>
                    </a:lnTo>
                    <a:lnTo>
                      <a:pt x="f3" y="f2"/>
                    </a:lnTo>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55" name="54 Forma libre"/>
              <p:cNvSpPr/>
              <p:nvPr/>
            </p:nvSpPr>
            <p:spPr>
              <a:xfrm>
                <a:off x="8437568" y="4800505"/>
                <a:ext cx="409572" cy="85729"/>
              </a:xfrm>
              <a:custGeom>
                <a:avLst/>
                <a:gdLst>
                  <a:gd name="f0" fmla="val 0"/>
                  <a:gd name="f1" fmla="val 258"/>
                  <a:gd name="f2" fmla="val 54"/>
                  <a:gd name="f3" fmla="val 174"/>
                  <a:gd name="f4" fmla="val 216"/>
                  <a:gd name="f5" fmla="val 6"/>
                  <a:gd name="f6" fmla="val 12"/>
                  <a:gd name="f7" fmla="val 252"/>
                  <a:gd name="f8" fmla="val 120"/>
                  <a:gd name="f9" fmla="val 78"/>
                  <a:gd name="f10" fmla="val 36"/>
                  <a:gd name="f11" fmla="val 30"/>
                  <a:gd name="f12" fmla="val 48"/>
                  <a:gd name="f13" fmla="val 18"/>
                </a:gdLst>
                <a:ahLst/>
                <a:cxnLst>
                  <a:cxn ang="3cd4">
                    <a:pos x="hc" y="t"/>
                  </a:cxn>
                  <a:cxn ang="0">
                    <a:pos x="r" y="vc"/>
                  </a:cxn>
                  <a:cxn ang="cd4">
                    <a:pos x="hc" y="b"/>
                  </a:cxn>
                  <a:cxn ang="cd2">
                    <a:pos x="l" y="vc"/>
                  </a:cxn>
                </a:cxnLst>
                <a:rect l="l" t="t" r="r" b="b"/>
                <a:pathLst>
                  <a:path w="258" h="54">
                    <a:moveTo>
                      <a:pt x="f3" y="f0"/>
                    </a:moveTo>
                    <a:lnTo>
                      <a:pt x="f4" y="f5"/>
                    </a:lnTo>
                    <a:lnTo>
                      <a:pt x="f1" y="f6"/>
                    </a:lnTo>
                    <a:lnTo>
                      <a:pt x="f7" y="f5"/>
                    </a:lnTo>
                    <a:lnTo>
                      <a:pt x="f4" y="f0"/>
                    </a:lnTo>
                    <a:lnTo>
                      <a:pt x="f3" y="f0"/>
                    </a:lnTo>
                    <a:lnTo>
                      <a:pt x="f8" y="f5"/>
                    </a:lnTo>
                    <a:lnTo>
                      <a:pt x="f9" y="f6"/>
                    </a:lnTo>
                    <a:lnTo>
                      <a:pt x="f10" y="f11"/>
                    </a:lnTo>
                    <a:lnTo>
                      <a:pt x="f0" y="f12"/>
                    </a:lnTo>
                    <a:lnTo>
                      <a:pt x="f5" y="f2"/>
                    </a:lnTo>
                    <a:lnTo>
                      <a:pt x="f10" y="f10"/>
                    </a:lnTo>
                    <a:lnTo>
                      <a:pt x="f9" y="f13"/>
                    </a:lnTo>
                    <a:lnTo>
                      <a:pt x="f8" y="f5"/>
                    </a:lnTo>
                    <a:lnTo>
                      <a:pt x="f3" y="f0"/>
                    </a:lnTo>
                    <a:lnTo>
                      <a:pt x="f3" y="f0"/>
                    </a:lnTo>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56" name="55 Forma libre"/>
              <p:cNvSpPr/>
              <p:nvPr/>
            </p:nvSpPr>
            <p:spPr>
              <a:xfrm>
                <a:off x="8961439" y="4867183"/>
                <a:ext cx="95249" cy="247661"/>
              </a:xfrm>
              <a:custGeom>
                <a:avLst/>
                <a:gdLst>
                  <a:gd name="f0" fmla="val 0"/>
                  <a:gd name="f1" fmla="val 60"/>
                  <a:gd name="f2" fmla="val 156"/>
                  <a:gd name="f3" fmla="val 54"/>
                  <a:gd name="f4" fmla="val 90"/>
                  <a:gd name="f5" fmla="val 48"/>
                  <a:gd name="f6" fmla="val 126"/>
                  <a:gd name="f7" fmla="val 24"/>
                  <a:gd name="f8" fmla="val 30"/>
                  <a:gd name="f9" fmla="val 66"/>
                  <a:gd name="f10" fmla="val 42"/>
                  <a:gd name="f11" fmla="val 18"/>
                  <a:gd name="f12" fmla="val 6"/>
                </a:gdLst>
                <a:ahLst/>
                <a:cxnLst>
                  <a:cxn ang="3cd4">
                    <a:pos x="hc" y="t"/>
                  </a:cxn>
                  <a:cxn ang="0">
                    <a:pos x="r" y="vc"/>
                  </a:cxn>
                  <a:cxn ang="cd4">
                    <a:pos x="hc" y="b"/>
                  </a:cxn>
                  <a:cxn ang="cd2">
                    <a:pos x="l" y="vc"/>
                  </a:cxn>
                </a:cxnLst>
                <a:rect l="l" t="t" r="r" b="b"/>
                <a:pathLst>
                  <a:path w="60" h="156">
                    <a:moveTo>
                      <a:pt x="f3" y="f4"/>
                    </a:moveTo>
                    <a:lnTo>
                      <a:pt x="f5" y="f6"/>
                    </a:lnTo>
                    <a:lnTo>
                      <a:pt x="f7" y="f2"/>
                    </a:lnTo>
                    <a:lnTo>
                      <a:pt x="f8" y="f2"/>
                    </a:lnTo>
                    <a:lnTo>
                      <a:pt x="f3" y="f6"/>
                    </a:lnTo>
                    <a:lnTo>
                      <a:pt x="f1" y="f4"/>
                    </a:lnTo>
                    <a:lnTo>
                      <a:pt x="f3" y="f9"/>
                    </a:lnTo>
                    <a:lnTo>
                      <a:pt x="f5" y="f10"/>
                    </a:lnTo>
                    <a:lnTo>
                      <a:pt x="f8" y="f11"/>
                    </a:lnTo>
                    <a:lnTo>
                      <a:pt x="f12" y="f0"/>
                    </a:lnTo>
                    <a:lnTo>
                      <a:pt x="f0" y="f12"/>
                    </a:lnTo>
                    <a:lnTo>
                      <a:pt x="f7" y="f7"/>
                    </a:lnTo>
                    <a:lnTo>
                      <a:pt x="f10" y="f10"/>
                    </a:lnTo>
                    <a:lnTo>
                      <a:pt x="f5" y="f9"/>
                    </a:lnTo>
                    <a:lnTo>
                      <a:pt x="f3" y="f4"/>
                    </a:lnTo>
                    <a:lnTo>
                      <a:pt x="f3" y="f4"/>
                    </a:lnTo>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57" name="56 Forma libre"/>
              <p:cNvSpPr/>
              <p:nvPr/>
            </p:nvSpPr>
            <p:spPr>
              <a:xfrm>
                <a:off x="8532817" y="5152946"/>
                <a:ext cx="304798" cy="28576"/>
              </a:xfrm>
              <a:custGeom>
                <a:avLst/>
                <a:gdLst>
                  <a:gd name="f0" fmla="val 0"/>
                  <a:gd name="f1" fmla="val 192"/>
                  <a:gd name="f2" fmla="val 18"/>
                  <a:gd name="f3" fmla="val 114"/>
                  <a:gd name="f4" fmla="val 12"/>
                  <a:gd name="f5" fmla="val 72"/>
                  <a:gd name="f6" fmla="val 6"/>
                  <a:gd name="f7" fmla="val 30"/>
                  <a:gd name="f8" fmla="val 54"/>
                  <a:gd name="f9" fmla="val 156"/>
                  <a:gd name="f10" fmla="val 186"/>
                  <a:gd name="f11" fmla="val 150"/>
                </a:gdLst>
                <a:ahLst/>
                <a:cxnLst>
                  <a:cxn ang="3cd4">
                    <a:pos x="hc" y="t"/>
                  </a:cxn>
                  <a:cxn ang="0">
                    <a:pos x="r" y="vc"/>
                  </a:cxn>
                  <a:cxn ang="cd4">
                    <a:pos x="hc" y="b"/>
                  </a:cxn>
                  <a:cxn ang="cd2">
                    <a:pos x="l" y="vc"/>
                  </a:cxn>
                </a:cxnLst>
                <a:rect l="l" t="t" r="r" b="b"/>
                <a:pathLst>
                  <a:path w="192" h="18">
                    <a:moveTo>
                      <a:pt x="f3" y="f4"/>
                    </a:moveTo>
                    <a:lnTo>
                      <a:pt x="f5" y="f6"/>
                    </a:lnTo>
                    <a:lnTo>
                      <a:pt x="f7" y="f0"/>
                    </a:lnTo>
                    <a:lnTo>
                      <a:pt x="f0" y="f0"/>
                    </a:lnTo>
                    <a:lnTo>
                      <a:pt x="f8" y="f4"/>
                    </a:lnTo>
                    <a:lnTo>
                      <a:pt x="f3" y="f2"/>
                    </a:lnTo>
                    <a:lnTo>
                      <a:pt x="f9" y="f2"/>
                    </a:lnTo>
                    <a:lnTo>
                      <a:pt x="f1" y="f4"/>
                    </a:lnTo>
                    <a:lnTo>
                      <a:pt x="f10" y="f0"/>
                    </a:lnTo>
                    <a:lnTo>
                      <a:pt x="f11" y="f6"/>
                    </a:lnTo>
                    <a:lnTo>
                      <a:pt x="f3" y="f4"/>
                    </a:lnTo>
                    <a:lnTo>
                      <a:pt x="f3" y="f4"/>
                    </a:lnTo>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58" name="57 Forma libre"/>
              <p:cNvSpPr/>
              <p:nvPr/>
            </p:nvSpPr>
            <p:spPr>
              <a:xfrm>
                <a:off x="8420105" y="4829081"/>
                <a:ext cx="255586" cy="295289"/>
              </a:xfrm>
              <a:custGeom>
                <a:avLst/>
                <a:gdLst>
                  <a:gd name="f0" fmla="val 0"/>
                  <a:gd name="f1" fmla="val 161"/>
                  <a:gd name="f2" fmla="val 186"/>
                  <a:gd name="f3" fmla="val 11"/>
                  <a:gd name="f4" fmla="val 114"/>
                  <a:gd name="f5" fmla="val 17"/>
                  <a:gd name="f6" fmla="val 96"/>
                  <a:gd name="f7" fmla="val 23"/>
                  <a:gd name="f8" fmla="val 78"/>
                  <a:gd name="f9" fmla="val 53"/>
                  <a:gd name="f10" fmla="val 42"/>
                  <a:gd name="f11" fmla="val 101"/>
                  <a:gd name="f12" fmla="val 18"/>
                  <a:gd name="f13" fmla="val 155"/>
                  <a:gd name="f14" fmla="val 6"/>
                  <a:gd name="f15" fmla="val 95"/>
                  <a:gd name="f16" fmla="val 12"/>
                  <a:gd name="f17" fmla="val 47"/>
                  <a:gd name="f18" fmla="val 36"/>
                  <a:gd name="f19" fmla="val 72"/>
                  <a:gd name="f20" fmla="val 5"/>
                  <a:gd name="f21" fmla="val 90"/>
                  <a:gd name="f22" fmla="val 150"/>
                  <a:gd name="f23" fmla="val 168"/>
                  <a:gd name="f24" fmla="val 41"/>
                  <a:gd name="f25" fmla="val 65"/>
                  <a:gd name="f26" fmla="val 132"/>
                </a:gdLst>
                <a:ahLst/>
                <a:cxnLst>
                  <a:cxn ang="3cd4">
                    <a:pos x="hc" y="t"/>
                  </a:cxn>
                  <a:cxn ang="0">
                    <a:pos x="r" y="vc"/>
                  </a:cxn>
                  <a:cxn ang="cd4">
                    <a:pos x="hc" y="b"/>
                  </a:cxn>
                  <a:cxn ang="cd2">
                    <a:pos x="l" y="vc"/>
                  </a:cxn>
                </a:cxnLst>
                <a:rect l="l" t="t" r="r" b="b"/>
                <a:pathLst>
                  <a:path w="161" h="186">
                    <a:moveTo>
                      <a:pt x="f3" y="f4"/>
                    </a:moveTo>
                    <a:lnTo>
                      <a:pt x="f5" y="f6"/>
                    </a:lnTo>
                    <a:lnTo>
                      <a:pt x="f7" y="f8"/>
                    </a:lnTo>
                    <a:lnTo>
                      <a:pt x="f9" y="f10"/>
                    </a:lnTo>
                    <a:lnTo>
                      <a:pt x="f11" y="f12"/>
                    </a:lnTo>
                    <a:lnTo>
                      <a:pt x="f13" y="f14"/>
                    </a:lnTo>
                    <a:lnTo>
                      <a:pt x="f1" y="f0"/>
                    </a:lnTo>
                    <a:lnTo>
                      <a:pt x="f15" y="f16"/>
                    </a:lnTo>
                    <a:lnTo>
                      <a:pt x="f17" y="f18"/>
                    </a:lnTo>
                    <a:lnTo>
                      <a:pt x="f3" y="f19"/>
                    </a:lnTo>
                    <a:lnTo>
                      <a:pt x="f20" y="f21"/>
                    </a:lnTo>
                    <a:lnTo>
                      <a:pt x="f0" y="f4"/>
                    </a:lnTo>
                    <a:lnTo>
                      <a:pt x="f3" y="f22"/>
                    </a:lnTo>
                    <a:lnTo>
                      <a:pt x="f7" y="f23"/>
                    </a:lnTo>
                    <a:lnTo>
                      <a:pt x="f24" y="f2"/>
                    </a:lnTo>
                    <a:lnTo>
                      <a:pt x="f25" y="f2"/>
                    </a:lnTo>
                    <a:lnTo>
                      <a:pt x="f24" y="f23"/>
                    </a:lnTo>
                    <a:lnTo>
                      <a:pt x="f7" y="f22"/>
                    </a:lnTo>
                    <a:lnTo>
                      <a:pt x="f5" y="f26"/>
                    </a:lnTo>
                    <a:lnTo>
                      <a:pt x="f3" y="f4"/>
                    </a:lnTo>
                    <a:lnTo>
                      <a:pt x="f3" y="f4"/>
                    </a:lnTo>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59" name="58 Forma libre"/>
              <p:cNvSpPr/>
              <p:nvPr/>
            </p:nvSpPr>
            <p:spPr>
              <a:xfrm>
                <a:off x="8713791" y="4829081"/>
                <a:ext cx="295273" cy="333390"/>
              </a:xfrm>
              <a:custGeom>
                <a:avLst/>
                <a:gdLst>
                  <a:gd name="f0" fmla="val 180"/>
                  <a:gd name="f1" fmla="val 0"/>
                  <a:gd name="f2" fmla="val 185"/>
                  <a:gd name="f3" fmla="val 210"/>
                  <a:gd name="f4" fmla="val 6"/>
                  <a:gd name="f5" fmla="val 66"/>
                  <a:gd name="f6" fmla="val 12"/>
                  <a:gd name="f7" fmla="val 119"/>
                  <a:gd name="f8" fmla="val 36"/>
                  <a:gd name="f9" fmla="val 155"/>
                  <a:gd name="f10" fmla="val 72"/>
                  <a:gd name="f11" fmla="val 161"/>
                  <a:gd name="f12" fmla="val 90"/>
                  <a:gd name="f13" fmla="val 167"/>
                  <a:gd name="f14" fmla="val 114"/>
                  <a:gd name="f15" fmla="val 138"/>
                  <a:gd name="f16" fmla="val 149"/>
                  <a:gd name="f17" fmla="val 162"/>
                  <a:gd name="f18" fmla="val 198"/>
                  <a:gd name="f19" fmla="val 96"/>
                  <a:gd name="f20" fmla="val 131"/>
                  <a:gd name="f21" fmla="val 192"/>
                  <a:gd name="f22" fmla="val 168"/>
                  <a:gd name="f23" fmla="val 179"/>
                  <a:gd name="f24" fmla="val 144"/>
                  <a:gd name="f25" fmla="val 173"/>
                  <a:gd name="f26" fmla="val 48"/>
                  <a:gd name="f27" fmla="val 30"/>
                </a:gdLst>
                <a:ahLst/>
                <a:cxnLst>
                  <a:cxn ang="3cd4">
                    <a:pos x="hc" y="t"/>
                  </a:cxn>
                  <a:cxn ang="0">
                    <a:pos x="r" y="vc"/>
                  </a:cxn>
                  <a:cxn ang="cd4">
                    <a:pos x="hc" y="b"/>
                  </a:cxn>
                  <a:cxn ang="cd2">
                    <a:pos x="l" y="vc"/>
                  </a:cxn>
                </a:cxnLst>
                <a:rect l="l" t="t" r="r" b="b"/>
                <a:pathLst>
                  <a:path w="185" h="210">
                    <a:moveTo>
                      <a:pt x="f1" y="f4"/>
                    </a:moveTo>
                    <a:lnTo>
                      <a:pt x="f5" y="f6"/>
                    </a:lnTo>
                    <a:lnTo>
                      <a:pt x="f7" y="f8"/>
                    </a:lnTo>
                    <a:lnTo>
                      <a:pt x="f9" y="f10"/>
                    </a:lnTo>
                    <a:lnTo>
                      <a:pt x="f11" y="f12"/>
                    </a:lnTo>
                    <a:lnTo>
                      <a:pt x="f13" y="f14"/>
                    </a:lnTo>
                    <a:lnTo>
                      <a:pt x="f11" y="f15"/>
                    </a:lnTo>
                    <a:lnTo>
                      <a:pt x="f16" y="f17"/>
                    </a:lnTo>
                    <a:lnTo>
                      <a:pt x="f7" y="f0"/>
                    </a:lnTo>
                    <a:lnTo>
                      <a:pt x="f12" y="f18"/>
                    </a:lnTo>
                    <a:lnTo>
                      <a:pt x="f19" y="f3"/>
                    </a:lnTo>
                    <a:lnTo>
                      <a:pt x="f20" y="f21"/>
                    </a:lnTo>
                    <a:lnTo>
                      <a:pt x="f11" y="f22"/>
                    </a:lnTo>
                    <a:lnTo>
                      <a:pt x="f23" y="f24"/>
                    </a:lnTo>
                    <a:lnTo>
                      <a:pt x="f2" y="f14"/>
                    </a:lnTo>
                    <a:lnTo>
                      <a:pt x="f23" y="f12"/>
                    </a:lnTo>
                    <a:lnTo>
                      <a:pt x="f25" y="f5"/>
                    </a:lnTo>
                    <a:lnTo>
                      <a:pt x="f9" y="f26"/>
                    </a:lnTo>
                    <a:lnTo>
                      <a:pt x="f20" y="f27"/>
                    </a:lnTo>
                    <a:lnTo>
                      <a:pt x="f10" y="f4"/>
                    </a:lnTo>
                    <a:lnTo>
                      <a:pt x="f1" y="f1"/>
                    </a:lnTo>
                    <a:lnTo>
                      <a:pt x="f1" y="f4"/>
                    </a:lnTo>
                    <a:lnTo>
                      <a:pt x="f1" y="f4"/>
                    </a:lnTo>
                    <a:lnTo>
                      <a:pt x="f1" y="f4"/>
                    </a:lnTo>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60" name="59 Forma libre"/>
              <p:cNvSpPr/>
              <p:nvPr/>
            </p:nvSpPr>
            <p:spPr>
              <a:xfrm>
                <a:off x="8485192" y="4854482"/>
                <a:ext cx="474658" cy="295289"/>
              </a:xfrm>
              <a:custGeom>
                <a:avLst/>
                <a:gdLst>
                  <a:gd name="f0" fmla="val 180"/>
                  <a:gd name="f1" fmla="val 0"/>
                  <a:gd name="f2" fmla="val 299"/>
                  <a:gd name="f3" fmla="val 186"/>
                  <a:gd name="f4" fmla="val 150"/>
                  <a:gd name="f5" fmla="val 90"/>
                  <a:gd name="f6" fmla="val 6"/>
                  <a:gd name="f7" fmla="val 42"/>
                  <a:gd name="f8" fmla="val 30"/>
                  <a:gd name="f9" fmla="val 12"/>
                  <a:gd name="f10" fmla="val 54"/>
                  <a:gd name="f11" fmla="val 72"/>
                  <a:gd name="f12" fmla="val 108"/>
                  <a:gd name="f13" fmla="val 126"/>
                  <a:gd name="f14" fmla="val 156"/>
                  <a:gd name="f15" fmla="val 209"/>
                  <a:gd name="f16" fmla="val 257"/>
                  <a:gd name="f17" fmla="val 287"/>
                  <a:gd name="f18" fmla="val 96"/>
                  <a:gd name="f19" fmla="val 174"/>
                  <a:gd name="f20" fmla="val 48"/>
                  <a:gd name="f21" fmla="val 18"/>
                  <a:gd name="f22" fmla="val 203"/>
                  <a:gd name="f23" fmla="val 251"/>
                  <a:gd name="f24" fmla="val 281"/>
                  <a:gd name="f25" fmla="val 293"/>
                </a:gdLst>
                <a:ahLst/>
                <a:cxnLst>
                  <a:cxn ang="3cd4">
                    <a:pos x="hc" y="t"/>
                  </a:cxn>
                  <a:cxn ang="0">
                    <a:pos x="r" y="vc"/>
                  </a:cxn>
                  <a:cxn ang="cd4">
                    <a:pos x="hc" y="b"/>
                  </a:cxn>
                  <a:cxn ang="cd2">
                    <a:pos x="l" y="vc"/>
                  </a:cxn>
                </a:cxnLst>
                <a:rect l="l" t="t" r="r" b="b"/>
                <a:pathLst>
                  <a:path w="299" h="186">
                    <a:moveTo>
                      <a:pt x="f4" y="f1"/>
                    </a:moveTo>
                    <a:lnTo>
                      <a:pt x="f5" y="f6"/>
                    </a:lnTo>
                    <a:lnTo>
                      <a:pt x="f7" y="f8"/>
                    </a:lnTo>
                    <a:lnTo>
                      <a:pt x="f9" y="f10"/>
                    </a:lnTo>
                    <a:lnTo>
                      <a:pt x="f6" y="f11"/>
                    </a:lnTo>
                    <a:lnTo>
                      <a:pt x="f1" y="f5"/>
                    </a:lnTo>
                    <a:lnTo>
                      <a:pt x="f6" y="f12"/>
                    </a:lnTo>
                    <a:lnTo>
                      <a:pt x="f9" y="f13"/>
                    </a:lnTo>
                    <a:lnTo>
                      <a:pt x="f7" y="f14"/>
                    </a:lnTo>
                    <a:lnTo>
                      <a:pt x="f5" y="f0"/>
                    </a:lnTo>
                    <a:lnTo>
                      <a:pt x="f4" y="f3"/>
                    </a:lnTo>
                    <a:lnTo>
                      <a:pt x="f15" y="f0"/>
                    </a:lnTo>
                    <a:lnTo>
                      <a:pt x="f16" y="f14"/>
                    </a:lnTo>
                    <a:lnTo>
                      <a:pt x="f17" y="f13"/>
                    </a:lnTo>
                    <a:lnTo>
                      <a:pt x="f2" y="f12"/>
                    </a:lnTo>
                    <a:lnTo>
                      <a:pt x="f2" y="f5"/>
                    </a:lnTo>
                    <a:lnTo>
                      <a:pt x="f2" y="f11"/>
                    </a:lnTo>
                    <a:lnTo>
                      <a:pt x="f17" y="f10"/>
                    </a:lnTo>
                    <a:lnTo>
                      <a:pt x="f16" y="f8"/>
                    </a:lnTo>
                    <a:lnTo>
                      <a:pt x="f15" y="f6"/>
                    </a:lnTo>
                    <a:lnTo>
                      <a:pt x="f4" y="f1"/>
                    </a:lnTo>
                    <a:lnTo>
                      <a:pt x="f4" y="f1"/>
                    </a:lnTo>
                    <a:close/>
                    <a:moveTo>
                      <a:pt x="f4" y="f0"/>
                    </a:moveTo>
                    <a:lnTo>
                      <a:pt x="f18" y="f19"/>
                    </a:lnTo>
                    <a:lnTo>
                      <a:pt x="f20" y="f14"/>
                    </a:lnTo>
                    <a:lnTo>
                      <a:pt x="f21" y="f13"/>
                    </a:lnTo>
                    <a:lnTo>
                      <a:pt x="f9" y="f12"/>
                    </a:lnTo>
                    <a:lnTo>
                      <a:pt x="f6" y="f5"/>
                    </a:lnTo>
                    <a:lnTo>
                      <a:pt x="f9" y="f11"/>
                    </a:lnTo>
                    <a:lnTo>
                      <a:pt x="f21" y="f10"/>
                    </a:lnTo>
                    <a:lnTo>
                      <a:pt x="f20" y="f8"/>
                    </a:lnTo>
                    <a:lnTo>
                      <a:pt x="f18" y="f9"/>
                    </a:lnTo>
                    <a:lnTo>
                      <a:pt x="f4" y="f6"/>
                    </a:lnTo>
                    <a:lnTo>
                      <a:pt x="f22" y="f9"/>
                    </a:lnTo>
                    <a:lnTo>
                      <a:pt x="f23" y="f8"/>
                    </a:lnTo>
                    <a:lnTo>
                      <a:pt x="f24" y="f10"/>
                    </a:lnTo>
                    <a:lnTo>
                      <a:pt x="f25" y="f11"/>
                    </a:lnTo>
                    <a:lnTo>
                      <a:pt x="f25" y="f5"/>
                    </a:lnTo>
                    <a:lnTo>
                      <a:pt x="f25" y="f12"/>
                    </a:lnTo>
                    <a:lnTo>
                      <a:pt x="f24" y="f13"/>
                    </a:lnTo>
                    <a:lnTo>
                      <a:pt x="f23" y="f14"/>
                    </a:lnTo>
                    <a:lnTo>
                      <a:pt x="f22" y="f19"/>
                    </a:lnTo>
                    <a:lnTo>
                      <a:pt x="f4" y="f0"/>
                    </a:lnTo>
                    <a:lnTo>
                      <a:pt x="f4" y="f0"/>
                    </a:lnTo>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grpSp>
            <p:nvGrpSpPr>
              <p:cNvPr id="2068" name="60 Grupo"/>
              <p:cNvGrpSpPr>
                <a:grpSpLocks/>
              </p:cNvGrpSpPr>
              <p:nvPr/>
            </p:nvGrpSpPr>
            <p:grpSpPr bwMode="auto">
              <a:xfrm>
                <a:off x="8542440" y="4897440"/>
                <a:ext cx="360359" cy="209520"/>
                <a:chOff x="8542440" y="4897440"/>
                <a:chExt cx="360359" cy="209520"/>
              </a:xfrm>
            </p:grpSpPr>
            <p:sp>
              <p:nvSpPr>
                <p:cNvPr id="62" name="61 Forma libre"/>
                <p:cNvSpPr/>
                <p:nvPr/>
              </p:nvSpPr>
              <p:spPr>
                <a:xfrm>
                  <a:off x="8542342" y="4897347"/>
                  <a:ext cx="360359" cy="2095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63" name="62 Forma libre"/>
                <p:cNvSpPr/>
                <p:nvPr/>
              </p:nvSpPr>
              <p:spPr>
                <a:xfrm>
                  <a:off x="8577267" y="4919573"/>
                  <a:ext cx="288923" cy="16193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64" name="63 Forma libre"/>
                <p:cNvSpPr/>
                <p:nvPr/>
              </p:nvSpPr>
              <p:spPr>
                <a:xfrm>
                  <a:off x="8621716" y="4935449"/>
                  <a:ext cx="198435" cy="13018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sp>
              <p:nvSpPr>
                <p:cNvPr id="65" name="64 Forma libre"/>
                <p:cNvSpPr/>
                <p:nvPr/>
              </p:nvSpPr>
              <p:spPr>
                <a:xfrm>
                  <a:off x="8664578" y="4960850"/>
                  <a:ext cx="115887" cy="7461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a:gsLst>
                    <a:gs pos="0">
                      <a:srgbClr val="D7D1B9"/>
                    </a:gs>
                    <a:gs pos="100000">
                      <a:srgbClr val="E6E3AC"/>
                    </a:gs>
                  </a:gsLst>
                  <a:lin ang="5400000"/>
                </a:gradFill>
                <a:ln>
                  <a:noFill/>
                  <a:prstDash val="solid"/>
                </a:ln>
              </p:spPr>
              <p:txBody>
                <a:bodyPr wrap="none" lIns="90000" tIns="46800" rIns="90000" bIns="46800" anchor="ctr" compatLnSpc="0"/>
                <a:lstStyle/>
                <a:p>
                  <a:pPr eaLnBrk="1" fontAlgn="auto">
                    <a:spcBef>
                      <a:spcPts val="0"/>
                    </a:spcBef>
                    <a:spcAft>
                      <a:spcPts val="0"/>
                    </a:spcAft>
                    <a:defRPr/>
                  </a:pPr>
                  <a:endParaRPr lang="es-MX" sz="2400" dirty="0">
                    <a:latin typeface="Times New Roman" pitchFamily="18"/>
                    <a:ea typeface="Arial Unicode MS" pitchFamily="2"/>
                    <a:cs typeface="Tahoma" pitchFamily="2"/>
                  </a:endParaRPr>
                </a:p>
              </p:txBody>
            </p:sp>
          </p:grpSp>
        </p:grpSp>
      </p:grpSp>
      <p:sp>
        <p:nvSpPr>
          <p:cNvPr id="66" name="65 Marcador de título"/>
          <p:cNvSpPr txBox="1">
            <a:spLocks noGrp="1"/>
          </p:cNvSpPr>
          <p:nvPr>
            <p:ph type="title"/>
          </p:nvPr>
        </p:nvSpPr>
        <p:spPr>
          <a:xfrm>
            <a:off x="685800" y="1692275"/>
            <a:ext cx="7770813" cy="1735138"/>
          </a:xfrm>
          <a:prstGeom prst="rect">
            <a:avLst/>
          </a:prstGeom>
          <a:noFill/>
          <a:ln>
            <a:noFill/>
          </a:ln>
        </p:spPr>
        <p:txBody>
          <a:bodyPr vert="horz" lIns="90000" tIns="46800" rIns="90000" bIns="46800" anchor="b" anchorCtr="1" compatLnSpc="1"/>
          <a:lstStyle>
            <a:defPPr lvl="0">
              <a:buNone/>
            </a:defPPr>
            <a:lvl1pPr lvl="0">
              <a:buNone/>
            </a:lvl1pPr>
          </a:lstStyle>
          <a:p>
            <a:endParaRPr lang="es-MX"/>
          </a:p>
        </p:txBody>
      </p:sp>
      <p:sp>
        <p:nvSpPr>
          <p:cNvPr id="67" name="66 Marcador de fecha"/>
          <p:cNvSpPr txBox="1">
            <a:spLocks noGrp="1"/>
          </p:cNvSpPr>
          <p:nvPr>
            <p:ph type="dt" sz="half" idx="2"/>
          </p:nvPr>
        </p:nvSpPr>
        <p:spPr>
          <a:xfrm>
            <a:off x="457200" y="6248400"/>
            <a:ext cx="2132013" cy="455613"/>
          </a:xfrm>
          <a:prstGeom prst="rect">
            <a:avLst/>
          </a:prstGeom>
          <a:noFill/>
          <a:ln>
            <a:noFill/>
          </a:ln>
        </p:spPr>
        <p:txBody>
          <a:bodyPr wrap="square" lIns="90000" tIns="46800" rIns="90000" bIns="46800" anchor="b" anchorCtr="0"/>
          <a:lstStyle>
            <a:lvl1pPr marL="0" marR="0" lvl="0" indent="0" rtl="0" eaLnBrk="1" fontAlgn="auto" hangingPunct="0">
              <a:lnSpc>
                <a:spcPct val="100000"/>
              </a:lnSpc>
              <a:spcBef>
                <a:spcPts val="0"/>
              </a:spcBef>
              <a:spcAft>
                <a:spcPts val="0"/>
              </a:spcAft>
              <a:buNone/>
              <a:tabLst/>
              <a:defRPr lang="es-MX" sz="1400" kern="1200">
                <a:effectLst>
                  <a:outerShdw dist="17961" dir="2700000">
                    <a:scrgbClr r="0" g="0" b="0"/>
                  </a:outerShdw>
                </a:effectLst>
                <a:latin typeface="Times New Roman" pitchFamily="18"/>
                <a:ea typeface="Arial Unicode MS" pitchFamily="2"/>
                <a:cs typeface="Arial Unicode MS" pitchFamily="2"/>
              </a:defRPr>
            </a:lvl1pPr>
          </a:lstStyle>
          <a:p>
            <a:pPr>
              <a:defRPr/>
            </a:pPr>
            <a:endParaRPr/>
          </a:p>
        </p:txBody>
      </p:sp>
      <p:sp>
        <p:nvSpPr>
          <p:cNvPr id="68" name="67 Marcador de pie de página"/>
          <p:cNvSpPr txBox="1">
            <a:spLocks noGrp="1"/>
          </p:cNvSpPr>
          <p:nvPr>
            <p:ph type="ftr" sz="quarter" idx="3"/>
          </p:nvPr>
        </p:nvSpPr>
        <p:spPr>
          <a:xfrm>
            <a:off x="3124200" y="6248400"/>
            <a:ext cx="2894013" cy="455613"/>
          </a:xfrm>
          <a:prstGeom prst="rect">
            <a:avLst/>
          </a:prstGeom>
          <a:noFill/>
          <a:ln>
            <a:noFill/>
          </a:ln>
        </p:spPr>
        <p:txBody>
          <a:bodyPr wrap="square" lIns="90000" tIns="46800" rIns="90000" bIns="46800" anchor="b" anchorCtr="0"/>
          <a:lstStyle>
            <a:lvl1pPr marL="0" marR="0" lvl="0" indent="0" algn="ctr" rtl="0" eaLnBrk="1" fontAlgn="auto" hangingPunct="0">
              <a:lnSpc>
                <a:spcPct val="100000"/>
              </a:lnSpc>
              <a:spcBef>
                <a:spcPts val="0"/>
              </a:spcBef>
              <a:spcAft>
                <a:spcPts val="0"/>
              </a:spcAft>
              <a:buNone/>
              <a:tabLst/>
              <a:defRPr lang="es-MX" sz="1400" kern="1200">
                <a:effectLst>
                  <a:outerShdw dist="17961" dir="2700000">
                    <a:scrgbClr r="0" g="0" b="0"/>
                  </a:outerShdw>
                </a:effectLst>
                <a:latin typeface="Times New Roman" pitchFamily="18"/>
                <a:ea typeface="Arial Unicode MS" pitchFamily="2"/>
                <a:cs typeface="Arial Unicode MS" pitchFamily="2"/>
              </a:defRPr>
            </a:lvl1pPr>
          </a:lstStyle>
          <a:p>
            <a:pPr>
              <a:defRPr/>
            </a:pPr>
            <a:endParaRPr/>
          </a:p>
        </p:txBody>
      </p:sp>
      <p:sp>
        <p:nvSpPr>
          <p:cNvPr id="69" name="68 Marcador de número de diapositiva"/>
          <p:cNvSpPr txBox="1">
            <a:spLocks noGrp="1"/>
          </p:cNvSpPr>
          <p:nvPr>
            <p:ph type="sldNum" sz="quarter" idx="4"/>
          </p:nvPr>
        </p:nvSpPr>
        <p:spPr>
          <a:xfrm>
            <a:off x="6553200" y="6248400"/>
            <a:ext cx="2132013" cy="455613"/>
          </a:xfrm>
          <a:prstGeom prst="rect">
            <a:avLst/>
          </a:prstGeom>
          <a:noFill/>
          <a:ln>
            <a:noFill/>
          </a:ln>
        </p:spPr>
        <p:txBody>
          <a:bodyPr vert="horz" wrap="square" lIns="90000" tIns="46800" rIns="90000" bIns="46800" numCol="1" anchor="b" anchorCtr="0" compatLnSpc="1">
            <a:prstTxWarp prst="textNoShape">
              <a:avLst/>
            </a:prstTxWarp>
          </a:bodyPr>
          <a:lstStyle>
            <a:lvl1pPr algn="r" eaLnBrk="1">
              <a:defRPr sz="1400">
                <a:effectLst>
                  <a:outerShdw blurRad="38100" dist="38100" dir="2700000" algn="tl">
                    <a:srgbClr val="FFFFFF"/>
                  </a:outerShdw>
                </a:effectLst>
                <a:latin typeface="Times New Roman" pitchFamily="16" charset="0"/>
                <a:cs typeface="Arial Unicode MS" charset="0"/>
              </a:defRPr>
            </a:lvl1pPr>
          </a:lstStyle>
          <a:p>
            <a:fld id="{DAC6CFDB-86C5-4B99-844F-162ADC89C12E}" type="slidenum">
              <a:rPr lang="es-MX" altLang="es-AR"/>
              <a:pPr/>
              <a:t>‹Nº›</a:t>
            </a:fld>
            <a:endParaRPr lang="es-MX" altLang="es-AR"/>
          </a:p>
        </p:txBody>
      </p:sp>
      <p:sp>
        <p:nvSpPr>
          <p:cNvPr id="70" name="69 Marcador de texto"/>
          <p:cNvSpPr txBox="1">
            <a:spLocks noGrp="1"/>
          </p:cNvSpPr>
          <p:nvPr>
            <p:ph type="body" idx="1"/>
          </p:nvPr>
        </p:nvSpPr>
        <p:spPr>
          <a:xfrm>
            <a:off x="457200" y="1604963"/>
            <a:ext cx="8228013" cy="4524375"/>
          </a:xfrm>
          <a:prstGeom prst="rect">
            <a:avLst/>
          </a:prstGeom>
          <a:noFill/>
          <a:ln>
            <a:noFill/>
          </a:ln>
        </p:spPr>
        <p:txBody>
          <a:bodyPr vert="horz" lIns="0" tIns="0" rIns="0" bIns="0" anchor="t" anchorCtr="0" compatLnSpc="1"/>
          <a:lstStyle>
            <a:defPPr marL="342720" marR="0" lvl="0" indent="-342720" algn="l" rtl="0" hangingPunct="1">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MX" sz="3200" b="0" i="0" u="none" strike="noStrike" kern="1200" baseline="0">
                <a:ln>
                  <a:noFill/>
                </a:ln>
                <a:solidFill>
                  <a:srgbClr val="000000"/>
                </a:solidFill>
                <a:effectLst>
                  <a:outerShdw dist="17961" dir="2700000">
                    <a:scrgbClr r="0" g="0" b="0"/>
                  </a:outerShdw>
                </a:effectLst>
                <a:latin typeface="Arial" pitchFamily="2"/>
                <a:ea typeface="SimSun" pitchFamily="2"/>
                <a:cs typeface="SimSun" pitchFamily="2"/>
              </a:defRPr>
            </a:defPPr>
            <a:lvl1pPr marL="342720" marR="0" lvl="0" indent="-342720" algn="l" rtl="0" hangingPunct="1">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MX" sz="3200" b="0" i="0" u="none" strike="noStrike" kern="1200" baseline="0">
                <a:ln>
                  <a:noFill/>
                </a:ln>
                <a:solidFill>
                  <a:srgbClr val="000000"/>
                </a:solidFill>
                <a:effectLst>
                  <a:outerShdw dist="17961" dir="2700000">
                    <a:scrgbClr r="0" g="0" b="0"/>
                  </a:outerShdw>
                </a:effectLst>
                <a:latin typeface="Arial" pitchFamily="2"/>
                <a:ea typeface="SimSun" pitchFamily="2"/>
                <a:cs typeface="SimSun" pitchFamily="2"/>
              </a:defRPr>
            </a:lvl1pPr>
            <a:lvl2pPr marL="742680" marR="0" lvl="1" indent="-285480" algn="l" rtl="0" hangingPunct="1">
              <a:lnSpc>
                <a:spcPct val="100000"/>
              </a:lnSpc>
              <a:spcBef>
                <a:spcPts val="697"/>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s-MX" sz="2800" b="0" i="0" u="none" strike="noStrike" kern="1200" baseline="0">
                <a:ln>
                  <a:noFill/>
                </a:ln>
                <a:solidFill>
                  <a:srgbClr val="000000"/>
                </a:solidFill>
                <a:effectLst>
                  <a:outerShdw dist="17961" dir="2700000">
                    <a:scrgbClr r="0" g="0" b="0"/>
                  </a:outerShdw>
                </a:effectLst>
                <a:latin typeface="Arial" pitchFamily="2"/>
                <a:ea typeface="SimSun" pitchFamily="2"/>
                <a:cs typeface="SimSun" pitchFamily="2"/>
              </a:defRPr>
            </a:lvl2pPr>
            <a:lvl3pPr marL="1143000" marR="0" lvl="2" indent="-228600" algn="l" rtl="0" hangingPunct="1">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s-MX" sz="2400" b="0" i="0" u="none" strike="noStrike" kern="1200" baseline="0">
                <a:ln>
                  <a:noFill/>
                </a:ln>
                <a:solidFill>
                  <a:srgbClr val="000000"/>
                </a:solidFill>
                <a:effectLst>
                  <a:outerShdw dist="17961" dir="2700000">
                    <a:scrgbClr r="0" g="0" b="0"/>
                  </a:outerShdw>
                </a:effectLst>
                <a:latin typeface="Arial" pitchFamily="2"/>
                <a:ea typeface="SimSun" pitchFamily="2"/>
                <a:cs typeface="SimSun" pitchFamily="2"/>
              </a:defRPr>
            </a:lvl3pPr>
            <a:lvl4pPr marL="1600199" marR="0" lvl="3" indent="-228600" algn="l" rtl="0" hangingPunct="1">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s-MX" sz="2000" b="0" i="0" u="none" strike="noStrike" kern="1200" baseline="0">
                <a:ln>
                  <a:noFill/>
                </a:ln>
                <a:solidFill>
                  <a:srgbClr val="000000"/>
                </a:solidFill>
                <a:effectLst>
                  <a:outerShdw dist="17961" dir="2700000">
                    <a:scrgbClr r="0" g="0" b="0"/>
                  </a:outerShdw>
                </a:effectLst>
                <a:latin typeface="Arial" pitchFamily="2"/>
                <a:ea typeface="SimSun" pitchFamily="2"/>
                <a:cs typeface="SimSun" pitchFamily="2"/>
              </a:defRPr>
            </a:lvl4pPr>
            <a:lvl5pPr marL="2057400" marR="0" lvl="4"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kern="1200" baseline="0">
                <a:ln>
                  <a:noFill/>
                </a:ln>
                <a:solidFill>
                  <a:srgbClr val="000000"/>
                </a:solidFill>
                <a:effectLst>
                  <a:outerShdw dist="17961" dir="2700000">
                    <a:scrgbClr r="0" g="0" b="0"/>
                  </a:outerShdw>
                </a:effectLst>
                <a:latin typeface="Arial" pitchFamily="2"/>
                <a:ea typeface="SimSun" pitchFamily="2"/>
                <a:cs typeface="SimSun" pitchFamily="2"/>
              </a:defRPr>
            </a:lvl5pPr>
            <a:lvl6pPr marL="2057400" marR="0" lvl="5"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kern="1200" baseline="0">
                <a:ln>
                  <a:noFill/>
                </a:ln>
                <a:solidFill>
                  <a:srgbClr val="000000"/>
                </a:solidFill>
                <a:effectLst>
                  <a:outerShdw dist="17961" dir="2700000">
                    <a:scrgbClr r="0" g="0" b="0"/>
                  </a:outerShdw>
                </a:effectLst>
                <a:latin typeface="Arial" pitchFamily="2"/>
                <a:ea typeface="SimSun" pitchFamily="2"/>
                <a:cs typeface="SimSun" pitchFamily="2"/>
              </a:defRPr>
            </a:lvl6pPr>
            <a:lvl7pPr marL="2057400" marR="0" lvl="6"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kern="1200" baseline="0">
                <a:ln>
                  <a:noFill/>
                </a:ln>
                <a:solidFill>
                  <a:srgbClr val="000000"/>
                </a:solidFill>
                <a:effectLst>
                  <a:outerShdw dist="17961" dir="2700000">
                    <a:scrgbClr r="0" g="0" b="0"/>
                  </a:outerShdw>
                </a:effectLst>
                <a:latin typeface="Arial" pitchFamily="2"/>
                <a:ea typeface="SimSun" pitchFamily="2"/>
                <a:cs typeface="SimSun" pitchFamily="2"/>
              </a:defRPr>
            </a:lvl7pPr>
            <a:lvl8pPr marL="2057400" marR="0" lvl="7"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kern="1200" baseline="0">
                <a:ln>
                  <a:noFill/>
                </a:ln>
                <a:solidFill>
                  <a:srgbClr val="000000"/>
                </a:solidFill>
                <a:effectLst>
                  <a:outerShdw dist="17961" dir="2700000">
                    <a:scrgbClr r="0" g="0" b="0"/>
                  </a:outerShdw>
                </a:effectLst>
                <a:latin typeface="Arial" pitchFamily="2"/>
                <a:ea typeface="SimSun" pitchFamily="2"/>
                <a:cs typeface="SimSun" pitchFamily="2"/>
              </a:defRPr>
            </a:lvl8pPr>
            <a:lvl9pPr marL="2057400" marR="0" lvl="8"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kern="1200" baseline="0">
                <a:ln>
                  <a:noFill/>
                </a:ln>
                <a:solidFill>
                  <a:srgbClr val="000000"/>
                </a:solidFill>
                <a:effectLst>
                  <a:outerShdw dist="17961" dir="2700000">
                    <a:scrgbClr r="0" g="0" b="0"/>
                  </a:outerShdw>
                </a:effectLst>
                <a:latin typeface="Arial" pitchFamily="2"/>
                <a:ea typeface="SimSun" pitchFamily="2"/>
                <a:cs typeface="SimSun" pitchFamily="2"/>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p:txStyles>
    <p:titleStyle>
      <a:lvl1pPr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es-MX" sz="4400" kern="1200">
          <a:solidFill>
            <a:srgbClr val="B39257"/>
          </a:solidFill>
          <a:effectLst>
            <a:outerShdw dist="17961" dir="2700000">
              <a:scrgbClr r="0" g="0" b="0"/>
            </a:outerShdw>
          </a:effectLst>
          <a:latin typeface="Arial" pitchFamily="18"/>
          <a:ea typeface="SimSun" pitchFamily="2"/>
        </a:defRPr>
      </a:lvl1pPr>
      <a:lvl2pPr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B39257"/>
          </a:solidFill>
          <a:latin typeface="Arial" panose="020B0604020202020204" pitchFamily="34" charset="0"/>
          <a:ea typeface="SimSun" panose="02010600030101010101" pitchFamily="2" charset="-122"/>
        </a:defRPr>
      </a:lvl2pPr>
      <a:lvl3pPr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B39257"/>
          </a:solidFill>
          <a:latin typeface="Arial" panose="020B0604020202020204" pitchFamily="34" charset="0"/>
          <a:ea typeface="SimSun" panose="02010600030101010101" pitchFamily="2" charset="-122"/>
        </a:defRPr>
      </a:lvl3pPr>
      <a:lvl4pPr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B39257"/>
          </a:solidFill>
          <a:latin typeface="Arial" panose="020B0604020202020204" pitchFamily="34" charset="0"/>
          <a:ea typeface="SimSun" panose="02010600030101010101" pitchFamily="2" charset="-122"/>
        </a:defRPr>
      </a:lvl4pPr>
      <a:lvl5pPr algn="ctr" rtl="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B39257"/>
          </a:solidFill>
          <a:latin typeface="Arial" panose="020B0604020202020204" pitchFamily="34" charset="0"/>
          <a:ea typeface="SimSun" panose="02010600030101010101" pitchFamily="2" charset="-122"/>
        </a:defRPr>
      </a:lvl5pPr>
      <a:lvl6pPr marL="457200" algn="ctr" rtl="0" eaLnBrk="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B39257"/>
          </a:solidFill>
          <a:latin typeface="Arial" panose="020B0604020202020204" pitchFamily="34" charset="0"/>
          <a:ea typeface="SimSun" panose="02010600030101010101" pitchFamily="2" charset="-122"/>
        </a:defRPr>
      </a:lvl6pPr>
      <a:lvl7pPr marL="914400" algn="ctr" rtl="0" eaLnBrk="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B39257"/>
          </a:solidFill>
          <a:latin typeface="Arial" panose="020B0604020202020204" pitchFamily="34" charset="0"/>
          <a:ea typeface="SimSun" panose="02010600030101010101" pitchFamily="2" charset="-122"/>
        </a:defRPr>
      </a:lvl7pPr>
      <a:lvl8pPr marL="1371600" algn="ctr" rtl="0" eaLnBrk="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B39257"/>
          </a:solidFill>
          <a:latin typeface="Arial" panose="020B0604020202020204" pitchFamily="34" charset="0"/>
          <a:ea typeface="SimSun" panose="02010600030101010101" pitchFamily="2" charset="-122"/>
        </a:defRPr>
      </a:lvl8pPr>
      <a:lvl9pPr marL="1828800" algn="ctr" rtl="0" eaLnBrk="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rgbClr val="B39257"/>
          </a:solidFill>
          <a:latin typeface="Arial" panose="020B0604020202020204" pitchFamily="34" charset="0"/>
          <a:ea typeface="SimSun" panose="02010600030101010101" pitchFamily="2" charset="-122"/>
        </a:defRPr>
      </a:lvl9pPr>
    </p:titleStyle>
    <p:bodyStyle>
      <a:lvl1pPr marL="341313" indent="-341313" algn="l" rtl="0" eaLnBrk="0" fontAlgn="base" hangingPunct="0">
        <a:spcBef>
          <a:spcPts val="800"/>
        </a:spcBef>
        <a:spcAft>
          <a:spcPct val="0"/>
        </a:spcAft>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es-MX" sz="3200" kern="1200">
          <a:solidFill>
            <a:srgbClr val="000000"/>
          </a:solidFill>
          <a:effectLst>
            <a:outerShdw dist="17961" dir="2700000">
              <a:scrgbClr r="0" g="0" b="0"/>
            </a:outerShdw>
          </a:effectLst>
          <a:latin typeface="Arial" pitchFamily="18"/>
          <a:ea typeface="SimSun" pitchFamily="2"/>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SimSun" panose="02010600030101010101" pitchFamily="2" charset="-122"/>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SimSun"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ramitesadistancia.gob.ar/tramitesadistancia/inicio-publico"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685800" y="409575"/>
            <a:ext cx="7772400" cy="3019425"/>
          </a:xfrm>
        </p:spPr>
        <p:txBody>
          <a:bodyPr wrap="square">
            <a:spAutoFit/>
          </a:bodyPr>
          <a:lstStyle>
            <a:defPPr lvl="0">
              <a:buNone/>
            </a:defPPr>
            <a:lvl1pPr lvl="0">
              <a:buNone/>
            </a:lvl1pPr>
          </a:lstStyle>
          <a:p>
            <a:pPr eaLnBrk="1" fontAlgn="auto" hangingPunct="1">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sz="4800" dirty="0" smtClean="0"/>
              <a:t>INFORMACION OBLIGATORIA SOBRE ARANCELES PARA TERCEROS</a:t>
            </a:r>
          </a:p>
        </p:txBody>
      </p:sp>
      <p:sp>
        <p:nvSpPr>
          <p:cNvPr id="3" name="2 Subtítulo"/>
          <p:cNvSpPr txBox="1">
            <a:spLocks noGrp="1"/>
          </p:cNvSpPr>
          <p:nvPr>
            <p:ph type="subTitle" idx="4294967295"/>
          </p:nvPr>
        </p:nvSpPr>
        <p:spPr>
          <a:xfrm>
            <a:off x="1371600" y="4437063"/>
            <a:ext cx="6400800" cy="1292225"/>
          </a:xfrm>
        </p:spPr>
        <p:txBody>
          <a:bodyPr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gn="ctr" eaLnBrk="1" fontAlgn="auto">
              <a:defRPr/>
            </a:pPr>
            <a:r>
              <a:rPr dirty="0" smtClean="0">
                <a:latin typeface="Arial" pitchFamily="18"/>
              </a:rPr>
              <a:t>Resolución Defensa Consumidor 60/2016 </a:t>
            </a:r>
            <a:r>
              <a:rPr lang="es-AR" dirty="0" smtClean="0">
                <a:latin typeface="Arial" pitchFamily="18"/>
              </a:rPr>
              <a:t>–</a:t>
            </a:r>
            <a:r>
              <a:rPr dirty="0" smtClean="0">
                <a:latin typeface="Arial" pitchFamily="18"/>
              </a:rPr>
              <a:t> </a:t>
            </a:r>
          </a:p>
          <a:p>
            <a:pPr algn="ctr" eaLnBrk="1" fontAlgn="auto">
              <a:defRPr/>
            </a:pPr>
            <a:r>
              <a:rPr dirty="0" smtClean="0">
                <a:latin typeface="Arial" pitchFamily="18"/>
              </a:rPr>
              <a:t>Resolución DGE 2020/2007</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flipH="1">
            <a:off x="1986453" y="3249930"/>
            <a:ext cx="4096294" cy="27508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Elipse 4"/>
          <p:cNvSpPr/>
          <p:nvPr/>
        </p:nvSpPr>
        <p:spPr>
          <a:xfrm>
            <a:off x="-82550" y="857250"/>
            <a:ext cx="4808538" cy="2392363"/>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875" dirty="0"/>
              <a:t>Que plazo tengo para informar a Defensa al Consumidor los aranceles 2019.</a:t>
            </a:r>
          </a:p>
        </p:txBody>
      </p:sp>
      <p:sp>
        <p:nvSpPr>
          <p:cNvPr id="6" name="Rectángulo redondeado 5"/>
          <p:cNvSpPr/>
          <p:nvPr/>
        </p:nvSpPr>
        <p:spPr>
          <a:xfrm>
            <a:off x="3925888" y="3009900"/>
            <a:ext cx="34925" cy="58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C</a:t>
            </a:r>
          </a:p>
        </p:txBody>
      </p:sp>
      <p:sp>
        <p:nvSpPr>
          <p:cNvPr id="7" name="Rectángulo 6"/>
          <p:cNvSpPr/>
          <p:nvPr/>
        </p:nvSpPr>
        <p:spPr>
          <a:xfrm>
            <a:off x="4725988" y="1171575"/>
            <a:ext cx="4025900" cy="19875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875" dirty="0"/>
              <a:t>Puedo informar los aranceles 2019 hasta el 30 de noviembre, conforme lo establecido en R. 60/2016 (B. O. Mendoza 10/11/2016)</a:t>
            </a:r>
          </a:p>
        </p:txBody>
      </p:sp>
    </p:spTree>
  </p:cSld>
  <p:clrMapOvr>
    <a:masterClrMapping/>
  </p:clrMapOvr>
  <p:transition spd="slow" advTm="3770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flipH="1">
            <a:off x="1986453" y="3249930"/>
            <a:ext cx="4096294" cy="27508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Elipse 4"/>
          <p:cNvSpPr/>
          <p:nvPr/>
        </p:nvSpPr>
        <p:spPr>
          <a:xfrm>
            <a:off x="-82550" y="857250"/>
            <a:ext cx="4808538" cy="2392363"/>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875" dirty="0"/>
              <a:t>¿Que conceptos puedo incluir teniendo en consideración que percibo aporte estatal?.</a:t>
            </a:r>
          </a:p>
        </p:txBody>
      </p:sp>
      <p:sp>
        <p:nvSpPr>
          <p:cNvPr id="6" name="Rectángulo redondeado 5"/>
          <p:cNvSpPr/>
          <p:nvPr/>
        </p:nvSpPr>
        <p:spPr>
          <a:xfrm>
            <a:off x="3925888" y="3009900"/>
            <a:ext cx="34925" cy="58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C</a:t>
            </a:r>
          </a:p>
        </p:txBody>
      </p:sp>
      <p:sp>
        <p:nvSpPr>
          <p:cNvPr id="7" name="Rectángulo 6"/>
          <p:cNvSpPr/>
          <p:nvPr/>
        </p:nvSpPr>
        <p:spPr>
          <a:xfrm>
            <a:off x="4351338" y="1673225"/>
            <a:ext cx="4792662" cy="15763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875" dirty="0"/>
          </a:p>
          <a:p>
            <a:pPr algn="ctr">
              <a:defRPr/>
            </a:pPr>
            <a:endParaRPr lang="es-ES" sz="1875" dirty="0"/>
          </a:p>
          <a:p>
            <a:pPr algn="ctr">
              <a:defRPr/>
            </a:pPr>
            <a:endParaRPr lang="es-ES" sz="1875" dirty="0"/>
          </a:p>
          <a:p>
            <a:pPr algn="ctr">
              <a:defRPr/>
            </a:pPr>
            <a:r>
              <a:rPr lang="es-ES" sz="1875" dirty="0"/>
              <a:t>Arancel programático</a:t>
            </a:r>
          </a:p>
          <a:p>
            <a:pPr algn="ctr">
              <a:defRPr/>
            </a:pPr>
            <a:r>
              <a:rPr lang="es-ES" sz="1875" dirty="0"/>
              <a:t>Arancel extraprogramático</a:t>
            </a:r>
          </a:p>
          <a:p>
            <a:pPr algn="ctr">
              <a:defRPr/>
            </a:pPr>
            <a:r>
              <a:rPr lang="es-ES" sz="1875" dirty="0"/>
              <a:t>Comedor</a:t>
            </a:r>
          </a:p>
          <a:p>
            <a:pPr algn="ctr">
              <a:defRPr/>
            </a:pPr>
            <a:r>
              <a:rPr lang="es-ES" sz="1875" dirty="0"/>
              <a:t>Transporte</a:t>
            </a:r>
          </a:p>
          <a:p>
            <a:pPr algn="ctr">
              <a:defRPr/>
            </a:pPr>
            <a:r>
              <a:rPr lang="es-ES" sz="1875" dirty="0"/>
              <a:t>Guardería.</a:t>
            </a:r>
          </a:p>
          <a:p>
            <a:pPr algn="ctr">
              <a:defRPr/>
            </a:pPr>
            <a:endParaRPr lang="es-ES" sz="1875" dirty="0"/>
          </a:p>
          <a:p>
            <a:pPr algn="ctr">
              <a:defRPr/>
            </a:pPr>
            <a:endParaRPr lang="es-ES" sz="1875" dirty="0"/>
          </a:p>
          <a:p>
            <a:pPr algn="ctr">
              <a:defRPr/>
            </a:pPr>
            <a:endParaRPr lang="es-ES" sz="1875" dirty="0"/>
          </a:p>
        </p:txBody>
      </p:sp>
    </p:spTree>
  </p:cSld>
  <p:clrMapOvr>
    <a:masterClrMapping/>
  </p:clrMapOvr>
  <p:transition spd="slow" advTm="3770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ES" dirty="0"/>
          </a:p>
        </p:txBody>
      </p:sp>
      <p:sp>
        <p:nvSpPr>
          <p:cNvPr id="3" name="Marcador de contenido 2"/>
          <p:cNvSpPr>
            <a:spLocks noGrp="1"/>
          </p:cNvSpPr>
          <p:nvPr>
            <p:ph idx="1"/>
          </p:nvPr>
        </p:nvSpPr>
        <p:spPr/>
        <p:txBody>
          <a:bodyPr/>
          <a:lstStyle/>
          <a:p>
            <a:pPr>
              <a:defRPr/>
            </a:pPr>
            <a:endParaRPr lang="es-ES" dirty="0"/>
          </a:p>
        </p:txBody>
      </p:sp>
      <p:pic>
        <p:nvPicPr>
          <p:cNvPr id="4" name="Marcador de contenido 3"/>
          <p:cNvPicPr>
            <a:picLocks noChangeAspect="1"/>
          </p:cNvPicPr>
          <p:nvPr/>
        </p:nvPicPr>
        <p:blipFill>
          <a:blip r:embed="rId2"/>
          <a:stretch>
            <a:fillRect/>
          </a:stretch>
        </p:blipFill>
        <p:spPr>
          <a:xfrm flipH="1">
            <a:off x="1986453" y="3249930"/>
            <a:ext cx="4096294" cy="27508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ángulo redondeado 4"/>
          <p:cNvSpPr/>
          <p:nvPr/>
        </p:nvSpPr>
        <p:spPr>
          <a:xfrm>
            <a:off x="827088" y="1484313"/>
            <a:ext cx="2554287" cy="1616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Me han dicho que conforme la normativa legal no puedo cobrar recargo por pagos fuera de término</a:t>
            </a:r>
          </a:p>
        </p:txBody>
      </p:sp>
      <p:sp>
        <p:nvSpPr>
          <p:cNvPr id="6" name="Rectángulo 5"/>
          <p:cNvSpPr/>
          <p:nvPr/>
        </p:nvSpPr>
        <p:spPr>
          <a:xfrm>
            <a:off x="4103688" y="692150"/>
            <a:ext cx="4321175" cy="280193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En realidad, la normativa dice que sólo se puede cobrar en el recibo único los conceptos autorizados, pero siempre se ha interpretado que los gastos administrativos por mora no son por el servicio educativo, sino un ajuste por una falta, que sólo adeuda quien no ha cumplido con sus obligaciones. Se sugiere cobrarlo  siempre en recibo aparte.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ES" dirty="0"/>
          </a:p>
        </p:txBody>
      </p:sp>
      <p:sp>
        <p:nvSpPr>
          <p:cNvPr id="3" name="Marcador de contenido 2"/>
          <p:cNvSpPr>
            <a:spLocks noGrp="1"/>
          </p:cNvSpPr>
          <p:nvPr>
            <p:ph idx="1"/>
          </p:nvPr>
        </p:nvSpPr>
        <p:spPr/>
        <p:txBody>
          <a:bodyPr/>
          <a:lstStyle/>
          <a:p>
            <a:pPr>
              <a:defRPr/>
            </a:pPr>
            <a:endParaRPr lang="es-ES" dirty="0"/>
          </a:p>
        </p:txBody>
      </p:sp>
      <p:pic>
        <p:nvPicPr>
          <p:cNvPr id="4" name="Marcador de contenido 3"/>
          <p:cNvPicPr>
            <a:picLocks noChangeAspect="1"/>
          </p:cNvPicPr>
          <p:nvPr/>
        </p:nvPicPr>
        <p:blipFill>
          <a:blip r:embed="rId2"/>
          <a:stretch>
            <a:fillRect/>
          </a:stretch>
        </p:blipFill>
        <p:spPr>
          <a:xfrm flipH="1">
            <a:off x="1986453" y="3249930"/>
            <a:ext cx="4096294" cy="27508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ángulo 4"/>
          <p:cNvSpPr/>
          <p:nvPr/>
        </p:nvSpPr>
        <p:spPr>
          <a:xfrm>
            <a:off x="733425" y="1939925"/>
            <a:ext cx="2706688" cy="993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De que otra forma podría cobrarles ajustes a los morosos.</a:t>
            </a:r>
          </a:p>
        </p:txBody>
      </p:sp>
      <p:sp>
        <p:nvSpPr>
          <p:cNvPr id="6" name="Elipse 5"/>
          <p:cNvSpPr/>
          <p:nvPr/>
        </p:nvSpPr>
        <p:spPr>
          <a:xfrm>
            <a:off x="4872038" y="2933700"/>
            <a:ext cx="34925" cy="33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7" name="Elipse 6"/>
          <p:cNvSpPr/>
          <p:nvPr/>
        </p:nvSpPr>
        <p:spPr>
          <a:xfrm>
            <a:off x="4183063" y="908050"/>
            <a:ext cx="4554537" cy="217487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Algunas instituciones han informado a Defensa al Consumidor , a DGE y a los padres, que las cuotas vencidas y no pagadas se deben cancelar al valor actual vigente.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ES" dirty="0"/>
          </a:p>
        </p:txBody>
      </p:sp>
      <p:pic>
        <p:nvPicPr>
          <p:cNvPr id="4" name="Marcador de contenido 3"/>
          <p:cNvPicPr>
            <a:picLocks noGrp="1" noChangeAspect="1"/>
          </p:cNvPicPr>
          <p:nvPr>
            <p:ph idx="1"/>
          </p:nvPr>
        </p:nvPicPr>
        <p:blipFill>
          <a:blip r:embed="rId2"/>
          <a:stretch>
            <a:fillRect/>
          </a:stretch>
        </p:blipFill>
        <p:spPr>
          <a:xfrm flipH="1">
            <a:off x="2193050" y="2619046"/>
            <a:ext cx="3979232" cy="29245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ángulo redondeado 4"/>
          <p:cNvSpPr/>
          <p:nvPr/>
        </p:nvSpPr>
        <p:spPr>
          <a:xfrm>
            <a:off x="661988" y="765175"/>
            <a:ext cx="3854450" cy="185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La Resolución 60/2016 me impone que debo notificar a los padres 30 días hábiles el aumento de aranceles. ¿Cómo hago si DGE publica en el B. Of. El día 5 de marzo con efecto al día 1 de marzo?</a:t>
            </a:r>
          </a:p>
        </p:txBody>
      </p:sp>
      <p:sp>
        <p:nvSpPr>
          <p:cNvPr id="7" name="Elipse 6"/>
          <p:cNvSpPr/>
          <p:nvPr/>
        </p:nvSpPr>
        <p:spPr>
          <a:xfrm>
            <a:off x="4516438" y="130175"/>
            <a:ext cx="4627562" cy="3116263"/>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A los padres y a Defensa al Consumidor debes informarle el Valor del arancel que cubra  conforme tu presupuesto tus costos, con la aclaración que en caso que el valor autorizado por DGE sea inferior, se aplicará el menor de estos valores. De esta forma, cuando  te notifique DEP aplicarás el ajuste.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AR" dirty="0"/>
          </a:p>
        </p:txBody>
      </p:sp>
      <p:pic>
        <p:nvPicPr>
          <p:cNvPr id="4" name="Marcador de contenido 3"/>
          <p:cNvPicPr>
            <a:picLocks noGrp="1" noChangeAspect="1"/>
          </p:cNvPicPr>
          <p:nvPr>
            <p:ph idx="1"/>
          </p:nvPr>
        </p:nvPicPr>
        <p:blipFill>
          <a:blip r:embed="rId2" cstate="print"/>
          <a:stretch>
            <a:fillRect/>
          </a:stretch>
        </p:blipFill>
        <p:spPr>
          <a:xfrm flipH="1">
            <a:off x="2518172" y="3161110"/>
            <a:ext cx="3654110" cy="23824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ángulo 4"/>
          <p:cNvSpPr/>
          <p:nvPr/>
        </p:nvSpPr>
        <p:spPr>
          <a:xfrm>
            <a:off x="717550" y="1317625"/>
            <a:ext cx="3160713" cy="1616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t>Pero estamos en época con una inflación galopante, como pretenden que establezca una cuota para todo el año.</a:t>
            </a:r>
          </a:p>
        </p:txBody>
      </p:sp>
      <p:sp>
        <p:nvSpPr>
          <p:cNvPr id="6" name="Elipse 5"/>
          <p:cNvSpPr/>
          <p:nvPr/>
        </p:nvSpPr>
        <p:spPr>
          <a:xfrm>
            <a:off x="3878263" y="404813"/>
            <a:ext cx="4725987" cy="2474912"/>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solidFill>
                  <a:schemeClr val="tx1"/>
                </a:solidFill>
              </a:rPr>
              <a:t>Ni la Resolución 60/2006, ni la Resolución DEP 2020, imponen que tengamos que establecer un arancel congelado. Sí debemos aclarar que respetaremos las bandas establecidas por Art. 21 Dec. 2633/2005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ES" dirty="0"/>
          </a:p>
        </p:txBody>
      </p:sp>
      <p:sp>
        <p:nvSpPr>
          <p:cNvPr id="3" name="Marcador de contenido 2"/>
          <p:cNvSpPr>
            <a:spLocks noGrp="1"/>
          </p:cNvSpPr>
          <p:nvPr>
            <p:ph idx="1"/>
          </p:nvPr>
        </p:nvSpPr>
        <p:spPr/>
        <p:txBody>
          <a:bodyPr/>
          <a:lstStyle/>
          <a:p>
            <a:pPr>
              <a:defRPr/>
            </a:pPr>
            <a:endParaRPr lang="es-ES" dirty="0"/>
          </a:p>
        </p:txBody>
      </p:sp>
      <p:pic>
        <p:nvPicPr>
          <p:cNvPr id="4" name="Marcador de contenido 3"/>
          <p:cNvPicPr>
            <a:picLocks noChangeAspect="1"/>
          </p:cNvPicPr>
          <p:nvPr/>
        </p:nvPicPr>
        <p:blipFill>
          <a:blip r:embed="rId2"/>
          <a:stretch>
            <a:fillRect/>
          </a:stretch>
        </p:blipFill>
        <p:spPr>
          <a:xfrm flipH="1">
            <a:off x="2193050" y="2619046"/>
            <a:ext cx="3979232" cy="29245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ángulo 4"/>
          <p:cNvSpPr/>
          <p:nvPr/>
        </p:nvSpPr>
        <p:spPr>
          <a:xfrm>
            <a:off x="1182688" y="620713"/>
            <a:ext cx="2578100" cy="1749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De Buenos Aires me dicen que tengo que remitir los cuadros a  Secretaría de Comercio de la Nación establecidas en la Resolución  678/99.</a:t>
            </a:r>
          </a:p>
        </p:txBody>
      </p:sp>
      <p:sp>
        <p:nvSpPr>
          <p:cNvPr id="6" name="Elipse 5"/>
          <p:cNvSpPr/>
          <p:nvPr/>
        </p:nvSpPr>
        <p:spPr>
          <a:xfrm>
            <a:off x="3760788" y="130175"/>
            <a:ext cx="5141912" cy="286702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Si bien entiendo que la norma provincial es la aplicable, y cumpliéndola se da cumplimiento a la Ley 24240, el art. 42 establece Facultades concurrentes, por lo que para tener total tranquilidad  el 30/11 puedes enviar los cuadros a la Secretaría de Comercio conforme Resolución 678/99.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ES" dirty="0"/>
          </a:p>
        </p:txBody>
      </p:sp>
      <p:sp>
        <p:nvSpPr>
          <p:cNvPr id="3" name="Marcador de contenido 2"/>
          <p:cNvSpPr>
            <a:spLocks noGrp="1"/>
          </p:cNvSpPr>
          <p:nvPr>
            <p:ph idx="1"/>
          </p:nvPr>
        </p:nvSpPr>
        <p:spPr/>
        <p:txBody>
          <a:bodyPr/>
          <a:lstStyle/>
          <a:p>
            <a:pPr>
              <a:defRPr/>
            </a:pPr>
            <a:endParaRPr lang="es-ES" dirty="0"/>
          </a:p>
        </p:txBody>
      </p:sp>
      <p:pic>
        <p:nvPicPr>
          <p:cNvPr id="4" name="Marcador de contenido 3"/>
          <p:cNvPicPr>
            <a:picLocks noChangeAspect="1"/>
          </p:cNvPicPr>
          <p:nvPr/>
        </p:nvPicPr>
        <p:blipFill>
          <a:blip r:embed="rId2"/>
          <a:stretch>
            <a:fillRect/>
          </a:stretch>
        </p:blipFill>
        <p:spPr>
          <a:xfrm flipH="1">
            <a:off x="2193050" y="2619046"/>
            <a:ext cx="3979232" cy="29245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ángulo 4"/>
          <p:cNvSpPr/>
          <p:nvPr/>
        </p:nvSpPr>
        <p:spPr>
          <a:xfrm>
            <a:off x="1182688" y="1196975"/>
            <a:ext cx="2578100" cy="1173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Tengo que mandar carta certificada como todos los años.</a:t>
            </a:r>
          </a:p>
        </p:txBody>
      </p:sp>
      <p:sp>
        <p:nvSpPr>
          <p:cNvPr id="6" name="Elipse 5"/>
          <p:cNvSpPr/>
          <p:nvPr/>
        </p:nvSpPr>
        <p:spPr>
          <a:xfrm>
            <a:off x="4090988" y="0"/>
            <a:ext cx="4873625" cy="2997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tx1"/>
                </a:solidFill>
              </a:rPr>
              <a:t>No, ahora tienes que inscribirte en TAD, y hacer el trámite a distancia por internet. Ingresa a la página </a:t>
            </a:r>
            <a:r>
              <a:rPr lang="es-ES" dirty="0">
                <a:solidFill>
                  <a:schemeClr val="tx1"/>
                </a:solidFill>
                <a:hlinkClick r:id="rId3"/>
              </a:rPr>
              <a:t>https://tramitesadistancia.gob.ar/tramitesadistancia/inicio-publico</a:t>
            </a:r>
            <a:endParaRPr lang="es-ES" dirty="0">
              <a:solidFill>
                <a:schemeClr val="tx1"/>
              </a:solidFill>
            </a:endParaRPr>
          </a:p>
          <a:p>
            <a:pPr algn="ctr">
              <a:defRPr/>
            </a:pPr>
            <a:r>
              <a:rPr lang="es-ES" dirty="0">
                <a:solidFill>
                  <a:schemeClr val="tx1"/>
                </a:solidFill>
              </a:rPr>
              <a:t>Y te inscribes como Apoderado de la Institución educativa. Luego antes del 30/11 tendrás que informar las cuotas</a:t>
            </a:r>
            <a:r>
              <a:rPr lang="es-ES" dirty="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Resolución 2020/2007</a:t>
            </a:r>
            <a:br>
              <a:rPr lang="es-AR" dirty="0" smtClean="0"/>
            </a:br>
            <a:endParaRPr lang="es-AR" dirty="0"/>
          </a:p>
        </p:txBody>
      </p:sp>
      <p:sp>
        <p:nvSpPr>
          <p:cNvPr id="3" name="Marcador de contenido 2"/>
          <p:cNvSpPr>
            <a:spLocks noGrp="1"/>
          </p:cNvSpPr>
          <p:nvPr>
            <p:ph idx="1"/>
          </p:nvPr>
        </p:nvSpPr>
        <p:spPr>
          <a:xfrm>
            <a:off x="85725" y="2397125"/>
            <a:ext cx="8432800" cy="3378200"/>
          </a:xfrm>
        </p:spPr>
        <p:txBody>
          <a:bodyPr/>
          <a:lstStyle/>
          <a:p>
            <a:pPr>
              <a:defRPr/>
            </a:pPr>
            <a:r>
              <a:rPr lang="es-AR" dirty="0" smtClean="0"/>
              <a:t>La Resolución 2020/2007, impone a los Colegios con aporte estatal las siguientes obligaciones:</a:t>
            </a:r>
          </a:p>
          <a:p>
            <a:pPr>
              <a:defRPr/>
            </a:pPr>
            <a:r>
              <a:rPr lang="es-AR" dirty="0" smtClean="0"/>
              <a:t>A) Remitir un presupuesto a DEP el día 30 de noviembre, donde se establezca el valor del arancel.</a:t>
            </a:r>
          </a:p>
          <a:p>
            <a:pPr>
              <a:defRPr/>
            </a:pPr>
            <a:r>
              <a:rPr lang="es-AR" dirty="0" smtClean="0"/>
              <a:t>B) Presentar antes del 30 de abril Balance de la institución.</a:t>
            </a:r>
          </a:p>
          <a:p>
            <a:pPr>
              <a:defRPr/>
            </a:pPr>
            <a:endParaRPr lang="es-AR" dirty="0"/>
          </a:p>
          <a:p>
            <a:pPr>
              <a:defRPr/>
            </a:pPr>
            <a:r>
              <a:rPr lang="es-AR" dirty="0" smtClean="0"/>
              <a:t>Si bien, hasta el año pasado, DEP no exigía el cumplimiento de esta normativa, este año, emitió Circulares (34/2019 y Circular de Prórroga de cumplimiento de la misma) recordando su vigencia, por lo que se sugiere preparar el Presupuesto en los términos de la R. 2020/2007.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188" y="1196975"/>
            <a:ext cx="7053262" cy="528638"/>
          </a:xfrm>
        </p:spPr>
        <p:txBody>
          <a:bodyPr/>
          <a:lstStyle/>
          <a:p>
            <a:pPr>
              <a:defRPr/>
            </a:pPr>
            <a:r>
              <a:rPr lang="es-AR" sz="1125" dirty="0"/>
              <a:t>Existe algún modelo para realizar el Presupuesto que vence el 30/11:</a:t>
            </a:r>
          </a:p>
        </p:txBody>
      </p:sp>
      <p:pic>
        <p:nvPicPr>
          <p:cNvPr id="31747" name="Marcador de contenido 5"/>
          <p:cNvPicPr>
            <a:picLocks noGrp="1" noChangeAspect="1"/>
          </p:cNvPicPr>
          <p:nvPr>
            <p:ph idx="1"/>
          </p:nvPr>
        </p:nvPicPr>
        <p:blipFill>
          <a:blip r:embed="rId2"/>
          <a:srcRect/>
          <a:stretch>
            <a:fillRect/>
          </a:stretch>
        </p:blipFill>
        <p:spPr bwMode="auto">
          <a:xfrm>
            <a:off x="0" y="1460500"/>
            <a:ext cx="8980488" cy="45116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457200" y="277813"/>
            <a:ext cx="8229600" cy="1139825"/>
          </a:xfrm>
        </p:spPr>
        <p:txBody>
          <a:bodyPr wrap="square">
            <a:spAutoFit/>
          </a:bodyPr>
          <a:lstStyle>
            <a:defPPr lvl="0">
              <a:buNone/>
            </a:defPPr>
            <a:lvl1pPr lvl="0">
              <a:buNone/>
            </a:lvl1pPr>
          </a:lstStyle>
          <a:p>
            <a:pPr eaLnBrk="1" fontAlgn="auto" hangingPunct="1">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dirty="0" smtClean="0"/>
              <a:t>OBLIGACION DE INFORMAR</a:t>
            </a:r>
          </a:p>
        </p:txBody>
      </p:sp>
      <p:sp>
        <p:nvSpPr>
          <p:cNvPr id="3" name="2 Marcador de texto"/>
          <p:cNvSpPr txBox="1">
            <a:spLocks noGrp="1"/>
          </p:cNvSpPr>
          <p:nvPr>
            <p:ph type="body" idx="4294967295"/>
          </p:nvPr>
        </p:nvSpPr>
        <p:spPr>
          <a:xfrm>
            <a:off x="457200" y="1600200"/>
            <a:ext cx="8229600" cy="3200400"/>
          </a:xfrm>
        </p:spPr>
        <p:txBody>
          <a:bodyPr wrap="square">
            <a:spAutoFit/>
          </a:bodyPr>
          <a:lstStyle>
            <a:defPPr marL="342720" marR="0" lvl="0" indent="-342720" algn="l" rtl="0" hangingPunct="1">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MX" sz="32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defPPr>
            <a:lvl1pPr marL="342720" marR="0" lvl="0" indent="-342720" algn="l" rtl="0" hangingPunct="1">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MX" sz="32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1pPr>
            <a:lvl2pPr marL="742680" marR="0" lvl="1" indent="-285480" algn="l" rtl="0" hangingPunct="1">
              <a:lnSpc>
                <a:spcPct val="100000"/>
              </a:lnSpc>
              <a:spcBef>
                <a:spcPts val="697"/>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s-MX" sz="28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2pPr>
            <a:lvl3pPr marL="1143000" marR="0" lvl="2" indent="-228600" algn="l" rtl="0" hangingPunct="1">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s-MX" sz="24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3pPr>
            <a:lvl4pPr marL="1600199" marR="0" lvl="3" indent="-228600" algn="l" rtl="0" hangingPunct="1">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4pPr>
            <a:lvl5pPr marL="2057400" marR="0" lvl="4"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5pPr>
            <a:lvl6pPr marL="2057400" marR="0" lvl="5"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6pPr>
            <a:lvl7pPr marL="2057400" marR="0" lvl="6"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7pPr>
            <a:lvl8pPr marL="2057400" marR="0" lvl="7"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8pPr>
            <a:lvl9pPr marL="2057400" marR="0" lvl="8"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9pPr>
          </a:lstStyle>
          <a:p>
            <a:pPr marL="0" indent="0" algn="just" eaLnBrk="1" fontAlgn="auto">
              <a:spcBef>
                <a:spcPts val="697"/>
              </a:spcBef>
              <a:buClr>
                <a:srgbClr val="666633"/>
              </a:buClr>
              <a:buSzPct val="80000"/>
              <a:buFont typeface="Wingdings" pitchFamily="2"/>
              <a:buChar char=""/>
              <a:defRPr/>
            </a:pPr>
            <a:r>
              <a:rPr sz="2800" dirty="0" smtClean="0">
                <a:latin typeface="" pitchFamily="16"/>
              </a:rPr>
              <a:t>Los establecimientos educativos con aporte estatal, deben informar a DEP,  a los padres y a Defensa al Consumidor en el mes de noviembre, el valor de los aranceles del próximo año.  </a:t>
            </a:r>
          </a:p>
          <a:p>
            <a:pPr marL="0" indent="0" algn="just" eaLnBrk="1" fontAlgn="auto">
              <a:spcBef>
                <a:spcPts val="697"/>
              </a:spcBef>
              <a:buClr>
                <a:srgbClr val="666633"/>
              </a:buClr>
              <a:buSzPct val="80000"/>
              <a:buFont typeface="Wingdings" pitchFamily="2"/>
              <a:buChar char=""/>
              <a:defRPr/>
            </a:pPr>
            <a:r>
              <a:rPr sz="2800" dirty="0" smtClean="0">
                <a:latin typeface="" pitchFamily="16"/>
              </a:rPr>
              <a:t>Los establecimientos educativos sin aporte estatal, deben informar a los padres y a Defensa al Consumidor exclusivamente.-</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AR" dirty="0"/>
          </a:p>
        </p:txBody>
      </p:sp>
      <p:pic>
        <p:nvPicPr>
          <p:cNvPr id="32771" name="Marcador de contenido 3"/>
          <p:cNvPicPr>
            <a:picLocks noGrp="1" noChangeAspect="1"/>
          </p:cNvPicPr>
          <p:nvPr>
            <p:ph idx="1"/>
          </p:nvPr>
        </p:nvPicPr>
        <p:blipFill>
          <a:blip r:embed="rId2"/>
          <a:srcRect/>
          <a:stretch>
            <a:fillRect/>
          </a:stretch>
        </p:blipFill>
        <p:spPr bwMode="auto">
          <a:xfrm>
            <a:off x="128588" y="1328738"/>
            <a:ext cx="8851900" cy="430847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endParaRPr lang="es-AR" dirty="0"/>
          </a:p>
        </p:txBody>
      </p:sp>
      <p:pic>
        <p:nvPicPr>
          <p:cNvPr id="33795" name="Marcador de contenido 3"/>
          <p:cNvPicPr>
            <a:picLocks noGrp="1" noChangeAspect="1"/>
          </p:cNvPicPr>
          <p:nvPr>
            <p:ph idx="1"/>
          </p:nvPr>
        </p:nvPicPr>
        <p:blipFill>
          <a:blip r:embed="rId2"/>
          <a:srcRect/>
          <a:stretch>
            <a:fillRect/>
          </a:stretch>
        </p:blipFill>
        <p:spPr bwMode="auto">
          <a:xfrm>
            <a:off x="203200" y="1196975"/>
            <a:ext cx="8669338" cy="46005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Coeficientes a considerar:</a:t>
            </a:r>
            <a:endParaRPr lang="es-AR" dirty="0"/>
          </a:p>
        </p:txBody>
      </p:sp>
      <p:sp>
        <p:nvSpPr>
          <p:cNvPr id="3" name="Marcador de contenido 2"/>
          <p:cNvSpPr>
            <a:spLocks noGrp="1"/>
          </p:cNvSpPr>
          <p:nvPr>
            <p:ph idx="1"/>
          </p:nvPr>
        </p:nvSpPr>
        <p:spPr>
          <a:xfrm>
            <a:off x="827088" y="1412875"/>
            <a:ext cx="7885112" cy="4130675"/>
          </a:xfrm>
        </p:spPr>
        <p:txBody>
          <a:bodyPr>
            <a:normAutofit fontScale="62500" lnSpcReduction="20000"/>
          </a:bodyPr>
          <a:lstStyle/>
          <a:p>
            <a:pPr algn="just">
              <a:defRPr/>
            </a:pPr>
            <a:r>
              <a:rPr lang="es-AR" dirty="0" smtClean="0"/>
              <a:t>Considerando que el sueldo de octubre será el último liquidado deberíamos partir de él, para determinar el incremento salarial.</a:t>
            </a:r>
          </a:p>
          <a:p>
            <a:pPr algn="just">
              <a:defRPr/>
            </a:pPr>
            <a:r>
              <a:rPr lang="es-AR" dirty="0" smtClean="0"/>
              <a:t>De acá a fin de año, estimamos que como mínimo los salarios se incrementarán un 15%.</a:t>
            </a:r>
          </a:p>
          <a:p>
            <a:pPr algn="just">
              <a:defRPr/>
            </a:pPr>
            <a:r>
              <a:rPr lang="es-AR" dirty="0" smtClean="0"/>
              <a:t>Durante el año 2020, los sectores privados estiman que la inflación será de aproximadamente el 43%.</a:t>
            </a:r>
          </a:p>
          <a:p>
            <a:pPr algn="just">
              <a:defRPr/>
            </a:pPr>
            <a:r>
              <a:rPr lang="es-AR" dirty="0" smtClean="0"/>
              <a:t>Por qué numero aconsejamos multiplicar el salario de octubre para determinar el costo salarial mensual: 1,4</a:t>
            </a:r>
          </a:p>
          <a:p>
            <a:pPr algn="just">
              <a:defRPr/>
            </a:pPr>
            <a:endParaRPr lang="es-AR" dirty="0"/>
          </a:p>
          <a:p>
            <a:pPr algn="just">
              <a:defRPr/>
            </a:pPr>
            <a:r>
              <a:rPr lang="es-AR" dirty="0" smtClean="0"/>
              <a:t>Este coeficiente podría ser utilizado para los gastos (en estos casos se sugiere verificar la estructura de gastos mensuales), considerando un trimestre, y actualizar los mismos.</a:t>
            </a:r>
          </a:p>
          <a:p>
            <a:pPr>
              <a:defRPr/>
            </a:pPr>
            <a:endParaRPr lang="es-AR"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Fórmulas sugeridas: En relación al mayor costo que tenemos Sueldos.</a:t>
            </a:r>
            <a:endParaRPr lang="es-AR" dirty="0"/>
          </a:p>
        </p:txBody>
      </p:sp>
      <p:graphicFrame>
        <p:nvGraphicFramePr>
          <p:cNvPr id="4" name="Marcador de contenido 3"/>
          <p:cNvGraphicFramePr>
            <a:graphicFrameLocks noGrp="1"/>
          </p:cNvGraphicFramePr>
          <p:nvPr>
            <p:ph idx="1"/>
          </p:nvPr>
        </p:nvGraphicFramePr>
        <p:xfrm>
          <a:off x="179388" y="1916113"/>
          <a:ext cx="8785225" cy="4249737"/>
        </p:xfrm>
        <a:graphic>
          <a:graphicData uri="http://schemas.openxmlformats.org/drawingml/2006/table">
            <a:tbl>
              <a:tblPr>
                <a:tableStyleId>{5C22544A-7EE6-4342-B048-85BDC9FD1C3A}</a:tableStyleId>
              </a:tblPr>
              <a:tblGrid>
                <a:gridCol w="872705">
                  <a:extLst>
                    <a:ext uri="{9D8B030D-6E8A-4147-A177-3AD203B41FA5}"/>
                  </a:extLst>
                </a:gridCol>
                <a:gridCol w="872705">
                  <a:extLst>
                    <a:ext uri="{9D8B030D-6E8A-4147-A177-3AD203B41FA5}"/>
                  </a:extLst>
                </a:gridCol>
                <a:gridCol w="872705">
                  <a:extLst>
                    <a:ext uri="{9D8B030D-6E8A-4147-A177-3AD203B41FA5}"/>
                  </a:extLst>
                </a:gridCol>
                <a:gridCol w="872705">
                  <a:extLst>
                    <a:ext uri="{9D8B030D-6E8A-4147-A177-3AD203B41FA5}"/>
                  </a:extLst>
                </a:gridCol>
                <a:gridCol w="872705">
                  <a:extLst>
                    <a:ext uri="{9D8B030D-6E8A-4147-A177-3AD203B41FA5}"/>
                  </a:extLst>
                </a:gridCol>
                <a:gridCol w="872705">
                  <a:extLst>
                    <a:ext uri="{9D8B030D-6E8A-4147-A177-3AD203B41FA5}"/>
                  </a:extLst>
                </a:gridCol>
                <a:gridCol w="872705">
                  <a:extLst>
                    <a:ext uri="{9D8B030D-6E8A-4147-A177-3AD203B41FA5}"/>
                  </a:extLst>
                </a:gridCol>
                <a:gridCol w="872705">
                  <a:extLst>
                    <a:ext uri="{9D8B030D-6E8A-4147-A177-3AD203B41FA5}"/>
                  </a:extLst>
                </a:gridCol>
                <a:gridCol w="901794">
                  <a:extLst>
                    <a:ext uri="{9D8B030D-6E8A-4147-A177-3AD203B41FA5}"/>
                  </a:extLst>
                </a:gridCol>
                <a:gridCol w="901794">
                  <a:extLst>
                    <a:ext uri="{9D8B030D-6E8A-4147-A177-3AD203B41FA5}"/>
                  </a:extLst>
                </a:gridCol>
              </a:tblGrid>
              <a:tr h="586784">
                <a:tc gridSpan="4">
                  <a:txBody>
                    <a:bodyPr/>
                    <a:lstStyle/>
                    <a:p>
                      <a:pPr algn="l" fontAlgn="b"/>
                      <a:r>
                        <a:rPr lang="es-AR" sz="1200" u="none" strike="noStrike" dirty="0">
                          <a:effectLst/>
                        </a:rPr>
                        <a:t>1.- Gastos de personal de planta funcional.</a:t>
                      </a:r>
                      <a:endParaRPr lang="es-AR" sz="1200" b="0" i="0" u="none" strike="noStrike" dirty="0">
                        <a:solidFill>
                          <a:srgbClr val="000000"/>
                        </a:solidFill>
                        <a:effectLst/>
                        <a:latin typeface="Arial" panose="020B0604020202020204" pitchFamily="34" charset="0"/>
                      </a:endParaRPr>
                    </a:p>
                  </a:txBody>
                  <a:tcPr marL="7144" marR="7144" marT="7145" marB="0" anchor="b"/>
                </a:tc>
                <a:tc hMerge="1">
                  <a:txBody>
                    <a:bodyPr/>
                    <a:lstStyle/>
                    <a:p>
                      <a:endParaRPr lang="es-AR"/>
                    </a:p>
                  </a:txBody>
                  <a:tcPr/>
                </a:tc>
                <a:tc hMerge="1">
                  <a:txBody>
                    <a:bodyPr/>
                    <a:lstStyle/>
                    <a:p>
                      <a:endParaRPr lang="es-AR"/>
                    </a:p>
                  </a:txBody>
                  <a:tcPr/>
                </a:tc>
                <a:tc hMerge="1">
                  <a:txBody>
                    <a:bodyPr/>
                    <a:lstStyle/>
                    <a:p>
                      <a:endParaRPr lang="es-AR"/>
                    </a:p>
                  </a:txBody>
                  <a:tcPr/>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N.I. Y PRIMARI</a:t>
                      </a:r>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SECUNDARIA</a:t>
                      </a:r>
                      <a:endParaRPr lang="es-AR" sz="1200" b="0" i="0" u="none" strike="noStrike" dirty="0">
                        <a:solidFill>
                          <a:srgbClr val="000000"/>
                        </a:solidFill>
                        <a:effectLst/>
                        <a:latin typeface="Arial" panose="020B0604020202020204" pitchFamily="34" charset="0"/>
                      </a:endParaRPr>
                    </a:p>
                  </a:txBody>
                  <a:tcPr marL="7144" marR="7144" marT="7145" marB="0" anchor="b"/>
                </a:tc>
                <a:extLst>
                  <a:ext uri="{0D108BD9-81ED-4DB2-BD59-A6C34878D82A}"/>
                </a:extLst>
              </a:tr>
              <a:tr h="586784">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5" marB="0" anchor="b"/>
                </a:tc>
                <a:tc gridSpan="2">
                  <a:txBody>
                    <a:bodyPr/>
                    <a:lstStyle/>
                    <a:p>
                      <a:pPr algn="l" fontAlgn="b"/>
                      <a:r>
                        <a:rPr lang="es-AR" sz="1200" u="none" strike="noStrike" dirty="0">
                          <a:effectLst/>
                        </a:rPr>
                        <a:t>aporte parcial o sin aporte</a:t>
                      </a:r>
                      <a:endParaRPr lang="es-AR" sz="1200" b="0" i="0" u="none" strike="noStrike" dirty="0">
                        <a:solidFill>
                          <a:srgbClr val="000000"/>
                        </a:solidFill>
                        <a:effectLst/>
                        <a:latin typeface="Arial" panose="020B0604020202020204" pitchFamily="34" charset="0"/>
                      </a:endParaRPr>
                    </a:p>
                  </a:txBody>
                  <a:tcPr marL="7144" marR="7144" marT="7145" marB="0" anchor="b"/>
                </a:tc>
                <a:tc hMerge="1">
                  <a:txBody>
                    <a:bodyPr/>
                    <a:lstStyle/>
                    <a:p>
                      <a:endParaRPr lang="es-AR"/>
                    </a:p>
                  </a:txBody>
                  <a:tcPr/>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5" marB="0" anchor="b"/>
                </a:tc>
                <a:extLst>
                  <a:ext uri="{0D108BD9-81ED-4DB2-BD59-A6C34878D82A}"/>
                </a:extLst>
              </a:tr>
              <a:tr h="586784">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1.1.</a:t>
                      </a:r>
                      <a:endParaRPr lang="es-AR" sz="1200" b="0" i="0" u="none" strike="noStrike" dirty="0">
                        <a:solidFill>
                          <a:srgbClr val="000000"/>
                        </a:solidFill>
                        <a:effectLst/>
                        <a:latin typeface="Arial" panose="020B0604020202020204" pitchFamily="34" charset="0"/>
                      </a:endParaRPr>
                    </a:p>
                  </a:txBody>
                  <a:tcPr marL="7144" marR="7144" marT="7145" marB="0" anchor="b"/>
                </a:tc>
                <a:tc gridSpan="5">
                  <a:txBody>
                    <a:bodyPr/>
                    <a:lstStyle/>
                    <a:p>
                      <a:pPr algn="l" fontAlgn="b"/>
                      <a:r>
                        <a:rPr lang="es-AR" sz="1200" u="none" strike="noStrike" dirty="0">
                          <a:effectLst/>
                        </a:rPr>
                        <a:t>Personal de planta funcional no subvencionado (cargos verdes)</a:t>
                      </a:r>
                      <a:endParaRPr lang="es-AR" sz="1200" b="0" i="0" u="none" strike="noStrike" dirty="0">
                        <a:solidFill>
                          <a:srgbClr val="000000"/>
                        </a:solidFill>
                        <a:effectLst/>
                        <a:latin typeface="Arial" panose="020B0604020202020204" pitchFamily="34" charset="0"/>
                      </a:endParaRPr>
                    </a:p>
                  </a:txBody>
                  <a:tcPr marL="7144" marR="7144" marT="7145" marB="0" anchor="b"/>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extLst>
                  <a:ext uri="{0D108BD9-81ED-4DB2-BD59-A6C34878D82A}"/>
                </a:extLst>
              </a:tr>
              <a:tr h="355626">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5" marB="0" anchor="b"/>
                </a:tc>
                <a:tc gridSpan="3">
                  <a:txBody>
                    <a:bodyPr/>
                    <a:lstStyle/>
                    <a:p>
                      <a:pPr algn="l" fontAlgn="b"/>
                      <a:r>
                        <a:rPr lang="es-AR" sz="1200" u="none" strike="noStrike" dirty="0">
                          <a:effectLst/>
                        </a:rPr>
                        <a:t>Sueldos y aportes (mensual)</a:t>
                      </a:r>
                      <a:endParaRPr lang="es-AR" sz="1200" b="0" i="0" u="none" strike="noStrike" dirty="0">
                        <a:solidFill>
                          <a:srgbClr val="000000"/>
                        </a:solidFill>
                        <a:effectLst/>
                        <a:latin typeface="Arial" panose="020B0604020202020204" pitchFamily="34" charset="0"/>
                      </a:endParaRPr>
                    </a:p>
                  </a:txBody>
                  <a:tcPr marL="7144" marR="7144" marT="7145" marB="0" anchor="b"/>
                </a:tc>
                <a:tc hMerge="1">
                  <a:txBody>
                    <a:bodyPr/>
                    <a:lstStyle/>
                    <a:p>
                      <a:endParaRPr lang="es-AR"/>
                    </a:p>
                  </a:txBody>
                  <a:tcPr/>
                </a:tc>
                <a:tc hMerge="1">
                  <a:txBody>
                    <a:bodyPr/>
                    <a:lstStyle/>
                    <a:p>
                      <a:endParaRPr lang="es-AR"/>
                    </a:p>
                  </a:txBody>
                  <a:tcPr/>
                </a:tc>
                <a:tc gridSpan="3">
                  <a:txBody>
                    <a:bodyPr/>
                    <a:lstStyle/>
                    <a:p>
                      <a:pPr algn="l" fontAlgn="b"/>
                      <a:r>
                        <a:rPr lang="es-AR" sz="1200" u="none" strike="noStrike" dirty="0">
                          <a:effectLst/>
                        </a:rPr>
                        <a:t>Suplencias y docentes sin aporte estatal</a:t>
                      </a:r>
                      <a:endParaRPr lang="es-AR" sz="1200" b="1" i="0" u="none" strike="noStrike" dirty="0">
                        <a:solidFill>
                          <a:srgbClr val="000000"/>
                        </a:solidFill>
                        <a:effectLst/>
                        <a:latin typeface="Arial" panose="020B0604020202020204" pitchFamily="34" charset="0"/>
                      </a:endParaRPr>
                    </a:p>
                  </a:txBody>
                  <a:tcPr marL="7144" marR="7144" marT="7145" marB="0" anchor="b"/>
                </a:tc>
                <a:tc hMerge="1">
                  <a:txBody>
                    <a:bodyPr/>
                    <a:lstStyle/>
                    <a:p>
                      <a:endParaRPr lang="es-AR"/>
                    </a:p>
                  </a:txBody>
                  <a:tcPr/>
                </a:tc>
                <a:tc hMerge="1">
                  <a:txBody>
                    <a:bodyPr/>
                    <a:lstStyle/>
                    <a:p>
                      <a:endParaRPr lang="es-AR"/>
                    </a:p>
                  </a:txBody>
                  <a:tcPr/>
                </a:tc>
                <a:tc>
                  <a:txBody>
                    <a:bodyPr/>
                    <a:lstStyle/>
                    <a:p>
                      <a:pPr algn="r" fontAlgn="b"/>
                      <a:r>
                        <a:rPr lang="es-AR" sz="1200" u="none" strike="noStrike" dirty="0">
                          <a:effectLst/>
                        </a:rPr>
                        <a:t>$ 5.000</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r" fontAlgn="b"/>
                      <a:r>
                        <a:rPr lang="es-AR" sz="1200" u="none" strike="noStrike" dirty="0">
                          <a:effectLst/>
                        </a:rPr>
                        <a:t>$ 4.500</a:t>
                      </a:r>
                      <a:endParaRPr lang="es-AR" sz="1200" b="1" i="0" u="none" strike="noStrike" dirty="0">
                        <a:solidFill>
                          <a:srgbClr val="000000"/>
                        </a:solidFill>
                        <a:effectLst/>
                        <a:latin typeface="Arial" panose="020B0604020202020204" pitchFamily="34" charset="0"/>
                      </a:endParaRPr>
                    </a:p>
                  </a:txBody>
                  <a:tcPr marL="7144" marR="7144" marT="7145" marB="0" anchor="b"/>
                </a:tc>
                <a:extLst>
                  <a:ext uri="{0D108BD9-81ED-4DB2-BD59-A6C34878D82A}"/>
                </a:extLst>
              </a:tr>
              <a:tr h="355626">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1.2.</a:t>
                      </a:r>
                      <a:endParaRPr lang="es-AR" sz="1200" b="0" i="0" u="none" strike="noStrike" dirty="0">
                        <a:solidFill>
                          <a:srgbClr val="000000"/>
                        </a:solidFill>
                        <a:effectLst/>
                        <a:latin typeface="Arial" panose="020B0604020202020204" pitchFamily="34" charset="0"/>
                      </a:endParaRPr>
                    </a:p>
                  </a:txBody>
                  <a:tcPr marL="7144" marR="7144" marT="7145" marB="0" anchor="b"/>
                </a:tc>
                <a:tc gridSpan="5">
                  <a:txBody>
                    <a:bodyPr/>
                    <a:lstStyle/>
                    <a:p>
                      <a:pPr algn="l" fontAlgn="b"/>
                      <a:r>
                        <a:rPr lang="es-AR" sz="1200" u="none" strike="noStrike" dirty="0">
                          <a:effectLst/>
                        </a:rPr>
                        <a:t>Personal de planta funcional parcialmente subvencionado </a:t>
                      </a:r>
                      <a:endParaRPr lang="es-AR" sz="1200" b="0" i="0" u="none" strike="noStrike" dirty="0">
                        <a:solidFill>
                          <a:srgbClr val="000000"/>
                        </a:solidFill>
                        <a:effectLst/>
                        <a:latin typeface="Arial" panose="020B0604020202020204" pitchFamily="34" charset="0"/>
                      </a:endParaRPr>
                    </a:p>
                  </a:txBody>
                  <a:tcPr marL="7144" marR="7144" marT="7145" marB="0" anchor="b"/>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extLst>
                  <a:ext uri="{0D108BD9-81ED-4DB2-BD59-A6C34878D82A}"/>
                </a:extLst>
              </a:tr>
              <a:tr h="355626">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5" marB="0" anchor="b"/>
                </a:tc>
                <a:tc gridSpan="5">
                  <a:txBody>
                    <a:bodyPr/>
                    <a:lstStyle/>
                    <a:p>
                      <a:pPr algn="l" fontAlgn="b"/>
                      <a:r>
                        <a:rPr lang="es-AR" sz="1200" u="none" strike="noStrike" dirty="0">
                          <a:effectLst/>
                        </a:rPr>
                        <a:t>(Colegios del 40%, 60% y 80% ) Sueldos y aportes (mensual)</a:t>
                      </a:r>
                      <a:endParaRPr lang="es-AR" sz="1200" b="0" i="0" u="none" strike="noStrike" dirty="0">
                        <a:solidFill>
                          <a:srgbClr val="000000"/>
                        </a:solidFill>
                        <a:effectLst/>
                        <a:latin typeface="Arial" panose="020B0604020202020204" pitchFamily="34" charset="0"/>
                      </a:endParaRPr>
                    </a:p>
                  </a:txBody>
                  <a:tcPr marL="7144" marR="7144" marT="7145" marB="0" anchor="b"/>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r" fontAlgn="b"/>
                      <a:r>
                        <a:rPr lang="es-AR" sz="1200" u="none" strike="noStrike" dirty="0">
                          <a:effectLst/>
                        </a:rPr>
                        <a:t>$ 12.500,00</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r" fontAlgn="b"/>
                      <a:r>
                        <a:rPr lang="es-AR" sz="1200" u="none" strike="noStrike" dirty="0">
                          <a:effectLst/>
                        </a:rPr>
                        <a:t>$ 25.000,00</a:t>
                      </a:r>
                      <a:endParaRPr lang="es-AR" sz="1200" b="1" i="0" u="none" strike="noStrike" dirty="0">
                        <a:solidFill>
                          <a:srgbClr val="000000"/>
                        </a:solidFill>
                        <a:effectLst/>
                        <a:latin typeface="Arial" panose="020B0604020202020204" pitchFamily="34" charset="0"/>
                      </a:endParaRPr>
                    </a:p>
                  </a:txBody>
                  <a:tcPr marL="7144" marR="7144" marT="7145" marB="0" anchor="b"/>
                </a:tc>
                <a:extLst>
                  <a:ext uri="{0D108BD9-81ED-4DB2-BD59-A6C34878D82A}"/>
                </a:extLst>
              </a:tr>
              <a:tr h="355626">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1.3.</a:t>
                      </a:r>
                      <a:endParaRPr lang="es-AR" sz="1200" b="0" i="0" u="none" strike="noStrike" dirty="0">
                        <a:solidFill>
                          <a:srgbClr val="000000"/>
                        </a:solidFill>
                        <a:effectLst/>
                        <a:latin typeface="Arial" panose="020B0604020202020204" pitchFamily="34" charset="0"/>
                      </a:endParaRPr>
                    </a:p>
                  </a:txBody>
                  <a:tcPr marL="7144" marR="7144" marT="7145" marB="0" anchor="b"/>
                </a:tc>
                <a:tc gridSpan="3">
                  <a:txBody>
                    <a:bodyPr/>
                    <a:lstStyle/>
                    <a:p>
                      <a:pPr algn="l" fontAlgn="b"/>
                      <a:r>
                        <a:rPr lang="es-AR" sz="1200" u="none" strike="noStrike" dirty="0">
                          <a:effectLst/>
                        </a:rPr>
                        <a:t>Personal fuera de planta funcional</a:t>
                      </a:r>
                      <a:endParaRPr lang="es-AR" sz="1200" b="0" i="0" u="none" strike="noStrike" dirty="0">
                        <a:solidFill>
                          <a:srgbClr val="000000"/>
                        </a:solidFill>
                        <a:effectLst/>
                        <a:latin typeface="Arial" panose="020B0604020202020204" pitchFamily="34" charset="0"/>
                      </a:endParaRPr>
                    </a:p>
                  </a:txBody>
                  <a:tcPr marL="7144" marR="7144" marT="7145" marB="0" anchor="b"/>
                </a:tc>
                <a:tc hMerge="1">
                  <a:txBody>
                    <a:bodyPr/>
                    <a:lstStyle/>
                    <a:p>
                      <a:endParaRPr lang="es-AR"/>
                    </a:p>
                  </a:txBody>
                  <a:tcPr/>
                </a:tc>
                <a:tc hMerge="1">
                  <a:txBody>
                    <a:bodyPr/>
                    <a:lstStyle/>
                    <a:p>
                      <a:endParaRPr lang="es-AR"/>
                    </a:p>
                  </a:txBody>
                  <a:tcPr/>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extLst>
                  <a:ext uri="{0D108BD9-81ED-4DB2-BD59-A6C34878D82A}"/>
                </a:extLst>
              </a:tr>
              <a:tr h="355626">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5" marB="0" anchor="b"/>
                </a:tc>
                <a:tc gridSpan="3">
                  <a:txBody>
                    <a:bodyPr/>
                    <a:lstStyle/>
                    <a:p>
                      <a:pPr algn="l" fontAlgn="b"/>
                      <a:r>
                        <a:rPr lang="es-AR" sz="1200" u="none" strike="noStrike" dirty="0">
                          <a:effectLst/>
                        </a:rPr>
                        <a:t>Sueldos y aportes (mensual)</a:t>
                      </a:r>
                      <a:endParaRPr lang="es-AR" sz="1200" b="0" i="0" u="none" strike="noStrike" dirty="0">
                        <a:solidFill>
                          <a:srgbClr val="000000"/>
                        </a:solidFill>
                        <a:effectLst/>
                        <a:latin typeface="Arial" panose="020B0604020202020204" pitchFamily="34" charset="0"/>
                      </a:endParaRPr>
                    </a:p>
                  </a:txBody>
                  <a:tcPr marL="7144" marR="7144" marT="7145" marB="0" anchor="b"/>
                </a:tc>
                <a:tc hMerge="1">
                  <a:txBody>
                    <a:bodyPr/>
                    <a:lstStyle/>
                    <a:p>
                      <a:endParaRPr lang="es-AR"/>
                    </a:p>
                  </a:txBody>
                  <a:tcPr/>
                </a:tc>
                <a:tc hMerge="1">
                  <a:txBody>
                    <a:bodyPr/>
                    <a:lstStyle/>
                    <a:p>
                      <a:endParaRPr lang="es-AR"/>
                    </a:p>
                  </a:txBody>
                  <a:tcPr/>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r" fontAlgn="b"/>
                      <a:r>
                        <a:rPr lang="es-AR" sz="1200" u="none" strike="noStrike" dirty="0">
                          <a:effectLst/>
                        </a:rPr>
                        <a:t>$ 37.500,00</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r" fontAlgn="b"/>
                      <a:r>
                        <a:rPr lang="es-AR" sz="1200" u="none" strike="noStrike" dirty="0">
                          <a:effectLst/>
                        </a:rPr>
                        <a:t>$ 37.500,00</a:t>
                      </a:r>
                      <a:endParaRPr lang="es-AR" sz="1200" b="1" i="0" u="none" strike="noStrike" dirty="0">
                        <a:solidFill>
                          <a:srgbClr val="000000"/>
                        </a:solidFill>
                        <a:effectLst/>
                        <a:latin typeface="Arial" panose="020B0604020202020204" pitchFamily="34" charset="0"/>
                      </a:endParaRPr>
                    </a:p>
                  </a:txBody>
                  <a:tcPr marL="7144" marR="7144" marT="7145" marB="0" anchor="b"/>
                </a:tc>
                <a:extLst>
                  <a:ext uri="{0D108BD9-81ED-4DB2-BD59-A6C34878D82A}"/>
                </a:extLst>
              </a:tr>
              <a:tr h="355626">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extLst>
                  <a:ext uri="{0D108BD9-81ED-4DB2-BD59-A6C34878D82A}"/>
                </a:extLst>
              </a:tr>
              <a:tr h="355626">
                <a:tc gridSpan="3">
                  <a:txBody>
                    <a:bodyPr/>
                    <a:lstStyle/>
                    <a:p>
                      <a:pPr algn="l" fontAlgn="b"/>
                      <a:r>
                        <a:rPr lang="es-AR" sz="1200" u="none" strike="noStrike" dirty="0">
                          <a:effectLst/>
                        </a:rPr>
                        <a:t>2.- Total Sueldos y aportes (mensual)</a:t>
                      </a:r>
                      <a:endParaRPr lang="es-AR" sz="1200" b="0" i="0" u="none" strike="noStrike" dirty="0">
                        <a:solidFill>
                          <a:srgbClr val="000000"/>
                        </a:solidFill>
                        <a:effectLst/>
                        <a:latin typeface="Arial" panose="020B0604020202020204" pitchFamily="34" charset="0"/>
                      </a:endParaRPr>
                    </a:p>
                  </a:txBody>
                  <a:tcPr marL="7144" marR="7144" marT="7145" marB="0" anchor="b"/>
                </a:tc>
                <a:tc hMerge="1">
                  <a:txBody>
                    <a:bodyPr/>
                    <a:lstStyle/>
                    <a:p>
                      <a:endParaRPr lang="es-AR"/>
                    </a:p>
                  </a:txBody>
                  <a:tcPr/>
                </a:tc>
                <a:tc hMerge="1">
                  <a:txBody>
                    <a:bodyPr/>
                    <a:lstStyle/>
                    <a:p>
                      <a:endParaRPr lang="es-AR"/>
                    </a:p>
                  </a:txBody>
                  <a:tcPr/>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r" fontAlgn="b"/>
                      <a:r>
                        <a:rPr lang="es-AR" sz="1200" u="none" strike="noStrike" dirty="0">
                          <a:effectLst/>
                        </a:rPr>
                        <a:t>$ 55.000,00</a:t>
                      </a:r>
                      <a:endParaRPr lang="es-AR" sz="1200" b="1" i="0" u="none" strike="noStrike" dirty="0">
                        <a:solidFill>
                          <a:srgbClr val="000000"/>
                        </a:solidFill>
                        <a:effectLst/>
                        <a:latin typeface="Arial" panose="020B0604020202020204" pitchFamily="34" charset="0"/>
                      </a:endParaRPr>
                    </a:p>
                  </a:txBody>
                  <a:tcPr marL="7144" marR="7144" marT="7145" marB="0" anchor="b"/>
                </a:tc>
                <a:tc>
                  <a:txBody>
                    <a:bodyPr/>
                    <a:lstStyle/>
                    <a:p>
                      <a:pPr algn="r" fontAlgn="b"/>
                      <a:r>
                        <a:rPr lang="es-AR" sz="1200" u="none" strike="noStrike" dirty="0">
                          <a:effectLst/>
                        </a:rPr>
                        <a:t>$ 67.000,00</a:t>
                      </a:r>
                      <a:endParaRPr lang="es-AR" sz="1200" b="1" i="0" u="none" strike="noStrike" dirty="0">
                        <a:solidFill>
                          <a:srgbClr val="000000"/>
                        </a:solidFill>
                        <a:effectLst/>
                        <a:latin typeface="Arial" panose="020B0604020202020204" pitchFamily="34" charset="0"/>
                      </a:endParaRPr>
                    </a:p>
                  </a:txBody>
                  <a:tcPr marL="7144" marR="7144" marT="7145" marB="0" anchor="b"/>
                </a:tc>
                <a:extLst>
                  <a:ext uri="{0D108BD9-81ED-4DB2-BD59-A6C34878D82A}"/>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Gastos operativos mensuales:</a:t>
            </a:r>
            <a:endParaRPr lang="es-AR" dirty="0"/>
          </a:p>
        </p:txBody>
      </p:sp>
      <p:graphicFrame>
        <p:nvGraphicFramePr>
          <p:cNvPr id="4" name="Marcador de contenido 3"/>
          <p:cNvGraphicFramePr>
            <a:graphicFrameLocks noGrp="1"/>
          </p:cNvGraphicFramePr>
          <p:nvPr>
            <p:ph idx="1"/>
          </p:nvPr>
        </p:nvGraphicFramePr>
        <p:xfrm>
          <a:off x="107950" y="1811338"/>
          <a:ext cx="8624888" cy="4348162"/>
        </p:xfrm>
        <a:graphic>
          <a:graphicData uri="http://schemas.openxmlformats.org/drawingml/2006/table">
            <a:tbl>
              <a:tblPr>
                <a:tableStyleId>{5C22544A-7EE6-4342-B048-85BDC9FD1C3A}</a:tableStyleId>
              </a:tblPr>
              <a:tblGrid>
                <a:gridCol w="50732">
                  <a:extLst>
                    <a:ext uri="{9D8B030D-6E8A-4147-A177-3AD203B41FA5}"/>
                  </a:extLst>
                </a:gridCol>
                <a:gridCol w="945679">
                  <a:extLst>
                    <a:ext uri="{9D8B030D-6E8A-4147-A177-3AD203B41FA5}"/>
                  </a:extLst>
                </a:gridCol>
                <a:gridCol w="945679">
                  <a:extLst>
                    <a:ext uri="{9D8B030D-6E8A-4147-A177-3AD203B41FA5}"/>
                  </a:extLst>
                </a:gridCol>
                <a:gridCol w="945679">
                  <a:extLst>
                    <a:ext uri="{9D8B030D-6E8A-4147-A177-3AD203B41FA5}"/>
                  </a:extLst>
                </a:gridCol>
                <a:gridCol w="945679">
                  <a:extLst>
                    <a:ext uri="{9D8B030D-6E8A-4147-A177-3AD203B41FA5}"/>
                  </a:extLst>
                </a:gridCol>
                <a:gridCol w="945679">
                  <a:extLst>
                    <a:ext uri="{9D8B030D-6E8A-4147-A177-3AD203B41FA5}"/>
                  </a:extLst>
                </a:gridCol>
                <a:gridCol w="945679">
                  <a:extLst>
                    <a:ext uri="{9D8B030D-6E8A-4147-A177-3AD203B41FA5}"/>
                  </a:extLst>
                </a:gridCol>
                <a:gridCol w="945679">
                  <a:extLst>
                    <a:ext uri="{9D8B030D-6E8A-4147-A177-3AD203B41FA5}"/>
                  </a:extLst>
                </a:gridCol>
                <a:gridCol w="977202">
                  <a:extLst>
                    <a:ext uri="{9D8B030D-6E8A-4147-A177-3AD203B41FA5}"/>
                  </a:extLst>
                </a:gridCol>
                <a:gridCol w="977202">
                  <a:extLst>
                    <a:ext uri="{9D8B030D-6E8A-4147-A177-3AD203B41FA5}"/>
                  </a:extLst>
                </a:gridCol>
              </a:tblGrid>
              <a:tr h="248421">
                <a:tc>
                  <a:txBody>
                    <a:bodyPr/>
                    <a:lstStyle/>
                    <a:p>
                      <a:pPr algn="l" fontAlgn="b"/>
                      <a:r>
                        <a:rPr lang="es-AR" sz="800" u="none" strike="noStrike" dirty="0">
                          <a:effectLst/>
                        </a:rPr>
                        <a:t> </a:t>
                      </a:r>
                      <a:endParaRPr lang="es-AR" sz="8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extLst>
                  <a:ext uri="{0D108BD9-81ED-4DB2-BD59-A6C34878D82A}"/>
                </a:extLst>
              </a:tr>
              <a:tr h="372895">
                <a:tc gridSpan="3">
                  <a:txBody>
                    <a:bodyPr/>
                    <a:lstStyle/>
                    <a:p>
                      <a:pPr algn="l" fontAlgn="b"/>
                      <a:r>
                        <a:rPr lang="es-AR" sz="1200" u="none" strike="noStrike" dirty="0">
                          <a:effectLst/>
                        </a:rPr>
                        <a:t>3,- Gastos de mantenimiento (mensual)</a:t>
                      </a:r>
                      <a:endParaRPr lang="es-AR" sz="1200" b="0" i="0" u="none" strike="noStrike" dirty="0">
                        <a:solidFill>
                          <a:srgbClr val="000000"/>
                        </a:solidFill>
                        <a:effectLst/>
                        <a:latin typeface="Arial" panose="020B0604020202020204" pitchFamily="34" charset="0"/>
                      </a:endParaRPr>
                    </a:p>
                  </a:txBody>
                  <a:tcPr marL="7144" marR="7144" marT="7142" marB="0" anchor="b"/>
                </a:tc>
                <a:tc hMerge="1">
                  <a:txBody>
                    <a:bodyPr/>
                    <a:lstStyle/>
                    <a:p>
                      <a:endParaRPr lang="es-AR"/>
                    </a:p>
                  </a:txBody>
                  <a:tcPr/>
                </a:tc>
                <a:tc hMerge="1">
                  <a:txBody>
                    <a:bodyPr/>
                    <a:lstStyle/>
                    <a:p>
                      <a:endParaRPr lang="es-AR"/>
                    </a:p>
                  </a:txBody>
                  <a:tcPr/>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$1382.4</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$921.6</a:t>
                      </a:r>
                      <a:endParaRPr lang="es-AR" sz="1200" b="1" i="0" u="none" strike="noStrike" dirty="0">
                        <a:solidFill>
                          <a:srgbClr val="000000"/>
                        </a:solidFill>
                        <a:effectLst/>
                        <a:latin typeface="Arial" panose="020B0604020202020204" pitchFamily="34" charset="0"/>
                      </a:endParaRPr>
                    </a:p>
                  </a:txBody>
                  <a:tcPr marL="7144" marR="7144" marT="7142" marB="0" anchor="b"/>
                </a:tc>
                <a:extLst>
                  <a:ext uri="{0D108BD9-81ED-4DB2-BD59-A6C34878D82A}"/>
                </a:extLst>
              </a:tr>
              <a:tr h="248421">
                <a:tc>
                  <a:txBody>
                    <a:bodyPr/>
                    <a:lstStyle/>
                    <a:p>
                      <a:pPr algn="l" fontAlgn="b"/>
                      <a:r>
                        <a:rPr lang="es-AR" sz="800" u="none" strike="noStrike" dirty="0">
                          <a:effectLst/>
                        </a:rPr>
                        <a:t> </a:t>
                      </a:r>
                      <a:endParaRPr lang="es-AR" sz="8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extLst>
                  <a:ext uri="{0D108BD9-81ED-4DB2-BD59-A6C34878D82A}"/>
                </a:extLst>
              </a:tr>
              <a:tr h="372895">
                <a:tc gridSpan="3">
                  <a:txBody>
                    <a:bodyPr/>
                    <a:lstStyle/>
                    <a:p>
                      <a:pPr algn="l" fontAlgn="b"/>
                      <a:r>
                        <a:rPr lang="es-AR" sz="1200" u="none" strike="noStrike" dirty="0">
                          <a:effectLst/>
                        </a:rPr>
                        <a:t>4,- Gastos de funcionamiento (mensual)</a:t>
                      </a:r>
                      <a:endParaRPr lang="es-AR" sz="1200" b="0" i="0" u="none" strike="noStrike" dirty="0">
                        <a:solidFill>
                          <a:srgbClr val="000000"/>
                        </a:solidFill>
                        <a:effectLst/>
                        <a:latin typeface="Arial" panose="020B0604020202020204" pitchFamily="34" charset="0"/>
                      </a:endParaRPr>
                    </a:p>
                  </a:txBody>
                  <a:tcPr marL="7144" marR="7144" marT="7142" marB="0" anchor="b"/>
                </a:tc>
                <a:tc hMerge="1">
                  <a:txBody>
                    <a:bodyPr/>
                    <a:lstStyle/>
                    <a:p>
                      <a:endParaRPr lang="es-AR"/>
                    </a:p>
                  </a:txBody>
                  <a:tcPr/>
                </a:tc>
                <a:tc hMerge="1">
                  <a:txBody>
                    <a:bodyPr/>
                    <a:lstStyle/>
                    <a:p>
                      <a:endParaRPr lang="es-AR"/>
                    </a:p>
                  </a:txBody>
                  <a:tcPr/>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$3110.4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$2073.6 </a:t>
                      </a:r>
                      <a:endParaRPr lang="es-AR" sz="1200" b="1" i="0" u="none" strike="noStrike" dirty="0">
                        <a:solidFill>
                          <a:srgbClr val="000000"/>
                        </a:solidFill>
                        <a:effectLst/>
                        <a:latin typeface="Arial" panose="020B0604020202020204" pitchFamily="34" charset="0"/>
                      </a:endParaRPr>
                    </a:p>
                  </a:txBody>
                  <a:tcPr marL="7144" marR="7144" marT="7142" marB="0" anchor="b"/>
                </a:tc>
                <a:extLst>
                  <a:ext uri="{0D108BD9-81ED-4DB2-BD59-A6C34878D82A}"/>
                </a:extLst>
              </a:tr>
              <a:tr h="248421">
                <a:tc>
                  <a:txBody>
                    <a:bodyPr/>
                    <a:lstStyle/>
                    <a:p>
                      <a:pPr algn="l" fontAlgn="b"/>
                      <a:endParaRPr lang="es-AR" sz="800" b="0" i="0" u="none" strike="noStrike" dirty="0">
                        <a:solidFill>
                          <a:srgbClr val="000000"/>
                        </a:solidFill>
                        <a:effectLst/>
                        <a:latin typeface="Arial" panose="020B0604020202020204" pitchFamily="34" charset="0"/>
                      </a:endParaRPr>
                    </a:p>
                  </a:txBody>
                  <a:tcPr marL="7144" marR="7144" marT="7142" marB="0" anchor="b"/>
                </a:tc>
                <a:tc gridSpan="3">
                  <a:txBody>
                    <a:bodyPr/>
                    <a:lstStyle/>
                    <a:p>
                      <a:pPr algn="l" fontAlgn="b"/>
                      <a:r>
                        <a:rPr lang="es-AR" sz="1200" u="none" strike="noStrike" dirty="0">
                          <a:effectLst/>
                        </a:rPr>
                        <a:t>a) Luz (estimación mensual)</a:t>
                      </a:r>
                      <a:endParaRPr lang="es-AR" sz="1200" b="0" i="0" u="none" strike="noStrike" dirty="0">
                        <a:solidFill>
                          <a:srgbClr val="000000"/>
                        </a:solidFill>
                        <a:effectLst/>
                        <a:latin typeface="Arial" panose="020B0604020202020204" pitchFamily="34" charset="0"/>
                      </a:endParaRPr>
                    </a:p>
                  </a:txBody>
                  <a:tcPr marL="7144" marR="7144" marT="7142" marB="0" anchor="b"/>
                </a:tc>
                <a:tc hMerge="1">
                  <a:txBody>
                    <a:bodyPr/>
                    <a:lstStyle/>
                    <a:p>
                      <a:endParaRPr lang="es-AR"/>
                    </a:p>
                  </a:txBody>
                  <a:tcPr/>
                </a:tc>
                <a:tc hMerge="1">
                  <a:txBody>
                    <a:bodyPr/>
                    <a:lstStyle/>
                    <a:p>
                      <a:endParaRPr lang="es-AR"/>
                    </a:p>
                  </a:txBody>
                  <a:tcPr/>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r" fontAlgn="b"/>
                      <a:r>
                        <a:rPr lang="es-AR" sz="1200" u="none" strike="noStrike" dirty="0">
                          <a:effectLst/>
                        </a:rPr>
                        <a:t>$ 864,00</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extLst>
                  <a:ext uri="{0D108BD9-81ED-4DB2-BD59-A6C34878D82A}"/>
                </a:extLst>
              </a:tr>
              <a:tr h="248421">
                <a:tc>
                  <a:txBody>
                    <a:bodyPr/>
                    <a:lstStyle/>
                    <a:p>
                      <a:pPr algn="l" fontAlgn="b"/>
                      <a:endParaRPr lang="es-AR" sz="800" b="0" i="0" u="none" strike="noStrike" dirty="0">
                        <a:solidFill>
                          <a:srgbClr val="000000"/>
                        </a:solidFill>
                        <a:effectLst/>
                        <a:latin typeface="Arial" panose="020B0604020202020204" pitchFamily="34" charset="0"/>
                      </a:endParaRPr>
                    </a:p>
                  </a:txBody>
                  <a:tcPr marL="7144" marR="7144" marT="7142" marB="0" anchor="b"/>
                </a:tc>
                <a:tc gridSpan="3">
                  <a:txBody>
                    <a:bodyPr/>
                    <a:lstStyle/>
                    <a:p>
                      <a:pPr algn="l" fontAlgn="b"/>
                      <a:r>
                        <a:rPr lang="es-AR" sz="1200" u="none" strike="noStrike" dirty="0">
                          <a:effectLst/>
                        </a:rPr>
                        <a:t>b) Gas (estimación mensual)</a:t>
                      </a:r>
                      <a:endParaRPr lang="es-AR" sz="1200" b="0" i="0" u="none" strike="noStrike" dirty="0">
                        <a:solidFill>
                          <a:srgbClr val="000000"/>
                        </a:solidFill>
                        <a:effectLst/>
                        <a:latin typeface="Arial" panose="020B0604020202020204" pitchFamily="34" charset="0"/>
                      </a:endParaRPr>
                    </a:p>
                  </a:txBody>
                  <a:tcPr marL="7144" marR="7144" marT="7142" marB="0" anchor="b"/>
                </a:tc>
                <a:tc hMerge="1">
                  <a:txBody>
                    <a:bodyPr/>
                    <a:lstStyle/>
                    <a:p>
                      <a:endParaRPr lang="es-AR"/>
                    </a:p>
                  </a:txBody>
                  <a:tcPr/>
                </a:tc>
                <a:tc hMerge="1">
                  <a:txBody>
                    <a:bodyPr/>
                    <a:lstStyle/>
                    <a:p>
                      <a:endParaRPr lang="es-AR"/>
                    </a:p>
                  </a:txBody>
                  <a:tcPr/>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r" fontAlgn="b"/>
                      <a:r>
                        <a:rPr lang="es-AR" sz="1200" u="none" strike="noStrike" dirty="0">
                          <a:effectLst/>
                        </a:rPr>
                        <a:t>$ 1.008,00</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extLst>
                  <a:ext uri="{0D108BD9-81ED-4DB2-BD59-A6C34878D82A}"/>
                </a:extLst>
              </a:tr>
              <a:tr h="248421">
                <a:tc>
                  <a:txBody>
                    <a:bodyPr/>
                    <a:lstStyle/>
                    <a:p>
                      <a:pPr algn="l" fontAlgn="b"/>
                      <a:endParaRPr lang="es-AR" sz="800" b="0" i="0" u="none" strike="noStrike" dirty="0">
                        <a:solidFill>
                          <a:srgbClr val="000000"/>
                        </a:solidFill>
                        <a:effectLst/>
                        <a:latin typeface="Arial" panose="020B0604020202020204" pitchFamily="34" charset="0"/>
                      </a:endParaRPr>
                    </a:p>
                  </a:txBody>
                  <a:tcPr marL="7144" marR="7144" marT="7142" marB="0" anchor="b"/>
                </a:tc>
                <a:tc gridSpan="3">
                  <a:txBody>
                    <a:bodyPr/>
                    <a:lstStyle/>
                    <a:p>
                      <a:pPr algn="l" fontAlgn="b"/>
                      <a:r>
                        <a:rPr lang="es-AR" sz="1200" u="none" strike="noStrike" dirty="0">
                          <a:effectLst/>
                        </a:rPr>
                        <a:t>c) </a:t>
                      </a:r>
                      <a:r>
                        <a:rPr lang="es-AR" sz="1200" u="none" strike="noStrike" dirty="0" smtClean="0">
                          <a:effectLst/>
                        </a:rPr>
                        <a:t>Teléfono </a:t>
                      </a:r>
                      <a:r>
                        <a:rPr lang="es-AR" sz="1200" u="none" strike="noStrike" dirty="0">
                          <a:effectLst/>
                        </a:rPr>
                        <a:t>(estimación mensual)</a:t>
                      </a:r>
                      <a:endParaRPr lang="es-AR" sz="1200" b="0" i="0" u="none" strike="noStrike" dirty="0">
                        <a:solidFill>
                          <a:srgbClr val="000000"/>
                        </a:solidFill>
                        <a:effectLst/>
                        <a:latin typeface="Arial" panose="020B0604020202020204" pitchFamily="34" charset="0"/>
                      </a:endParaRPr>
                    </a:p>
                  </a:txBody>
                  <a:tcPr marL="7144" marR="7144" marT="7142" marB="0" anchor="b"/>
                </a:tc>
                <a:tc hMerge="1">
                  <a:txBody>
                    <a:bodyPr/>
                    <a:lstStyle/>
                    <a:p>
                      <a:endParaRPr lang="es-AR"/>
                    </a:p>
                  </a:txBody>
                  <a:tcPr/>
                </a:tc>
                <a:tc hMerge="1">
                  <a:txBody>
                    <a:bodyPr/>
                    <a:lstStyle/>
                    <a:p>
                      <a:endParaRPr lang="es-AR"/>
                    </a:p>
                  </a:txBody>
                  <a:tcPr/>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r" fontAlgn="b"/>
                      <a:r>
                        <a:rPr lang="es-AR" sz="1200" u="none" strike="noStrike" dirty="0">
                          <a:effectLst/>
                        </a:rPr>
                        <a:t>$ 1.152,00</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extLst>
                  <a:ext uri="{0D108BD9-81ED-4DB2-BD59-A6C34878D82A}"/>
                </a:extLst>
              </a:tr>
              <a:tr h="248421">
                <a:tc>
                  <a:txBody>
                    <a:bodyPr/>
                    <a:lstStyle/>
                    <a:p>
                      <a:pPr algn="l" fontAlgn="b"/>
                      <a:endParaRPr lang="es-AR" sz="800" b="0" i="0" u="none" strike="noStrike" dirty="0">
                        <a:solidFill>
                          <a:srgbClr val="000000"/>
                        </a:solidFill>
                        <a:effectLst/>
                        <a:latin typeface="Arial" panose="020B0604020202020204" pitchFamily="34" charset="0"/>
                      </a:endParaRPr>
                    </a:p>
                  </a:txBody>
                  <a:tcPr marL="7144" marR="7144" marT="7142" marB="0" anchor="b"/>
                </a:tc>
                <a:tc gridSpan="3">
                  <a:txBody>
                    <a:bodyPr/>
                    <a:lstStyle/>
                    <a:p>
                      <a:pPr algn="l" fontAlgn="b"/>
                      <a:r>
                        <a:rPr lang="es-AR" sz="1200" u="none" strike="noStrike" dirty="0">
                          <a:effectLst/>
                        </a:rPr>
                        <a:t>d) Impuestos (estimación mensual)</a:t>
                      </a:r>
                      <a:endParaRPr lang="es-AR" sz="1200" b="0" i="0" u="none" strike="noStrike" dirty="0">
                        <a:solidFill>
                          <a:srgbClr val="000000"/>
                        </a:solidFill>
                        <a:effectLst/>
                        <a:latin typeface="Arial" panose="020B0604020202020204" pitchFamily="34" charset="0"/>
                      </a:endParaRPr>
                    </a:p>
                  </a:txBody>
                  <a:tcPr marL="7144" marR="7144" marT="7142" marB="0" anchor="b"/>
                </a:tc>
                <a:tc hMerge="1">
                  <a:txBody>
                    <a:bodyPr/>
                    <a:lstStyle/>
                    <a:p>
                      <a:endParaRPr lang="es-AR"/>
                    </a:p>
                  </a:txBody>
                  <a:tcPr/>
                </a:tc>
                <a:tc hMerge="1">
                  <a:txBody>
                    <a:bodyPr/>
                    <a:lstStyle/>
                    <a:p>
                      <a:endParaRPr lang="es-AR"/>
                    </a:p>
                  </a:txBody>
                  <a:tcPr/>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r" fontAlgn="b"/>
                      <a:r>
                        <a:rPr lang="es-AR" sz="1200" u="none" strike="noStrike" dirty="0">
                          <a:effectLst/>
                        </a:rPr>
                        <a:t>$ 720,00</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extLst>
                  <a:ext uri="{0D108BD9-81ED-4DB2-BD59-A6C34878D82A}"/>
                </a:extLst>
              </a:tr>
              <a:tr h="248421">
                <a:tc>
                  <a:txBody>
                    <a:bodyPr/>
                    <a:lstStyle/>
                    <a:p>
                      <a:pPr algn="l" fontAlgn="b"/>
                      <a:endParaRPr lang="es-AR" sz="800" b="0" i="0" u="none" strike="noStrike" dirty="0">
                        <a:solidFill>
                          <a:srgbClr val="000000"/>
                        </a:solidFill>
                        <a:effectLst/>
                        <a:latin typeface="Arial" panose="020B0604020202020204" pitchFamily="34" charset="0"/>
                      </a:endParaRPr>
                    </a:p>
                  </a:txBody>
                  <a:tcPr marL="7144" marR="7144" marT="7142" marB="0" anchor="b"/>
                </a:tc>
                <a:tc gridSpan="3">
                  <a:txBody>
                    <a:bodyPr/>
                    <a:lstStyle/>
                    <a:p>
                      <a:pPr algn="l" fontAlgn="b"/>
                      <a:r>
                        <a:rPr lang="es-AR" sz="1200" u="none" strike="noStrike" dirty="0">
                          <a:effectLst/>
                        </a:rPr>
                        <a:t>e) Librería (estimación mensual)</a:t>
                      </a:r>
                      <a:endParaRPr lang="es-AR" sz="1200" b="0" i="0" u="none" strike="noStrike" dirty="0">
                        <a:solidFill>
                          <a:srgbClr val="000000"/>
                        </a:solidFill>
                        <a:effectLst/>
                        <a:latin typeface="Arial" panose="020B0604020202020204" pitchFamily="34" charset="0"/>
                      </a:endParaRPr>
                    </a:p>
                  </a:txBody>
                  <a:tcPr marL="7144" marR="7144" marT="7142" marB="0" anchor="b"/>
                </a:tc>
                <a:tc hMerge="1">
                  <a:txBody>
                    <a:bodyPr/>
                    <a:lstStyle/>
                    <a:p>
                      <a:endParaRPr lang="es-AR"/>
                    </a:p>
                  </a:txBody>
                  <a:tcPr/>
                </a:tc>
                <a:tc hMerge="1">
                  <a:txBody>
                    <a:bodyPr/>
                    <a:lstStyle/>
                    <a:p>
                      <a:endParaRPr lang="es-AR"/>
                    </a:p>
                  </a:txBody>
                  <a:tcPr/>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r" fontAlgn="b"/>
                      <a:r>
                        <a:rPr lang="es-AR" sz="1200" u="none" strike="noStrike" dirty="0">
                          <a:effectLst/>
                        </a:rPr>
                        <a:t>$ 576,00</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extLst>
                  <a:ext uri="{0D108BD9-81ED-4DB2-BD59-A6C34878D82A}"/>
                </a:extLst>
              </a:tr>
              <a:tr h="248421">
                <a:tc>
                  <a:txBody>
                    <a:bodyPr/>
                    <a:lstStyle/>
                    <a:p>
                      <a:pPr algn="l" fontAlgn="b"/>
                      <a:endParaRPr lang="es-AR" sz="800" b="0" i="0" u="none" strike="noStrike" dirty="0">
                        <a:solidFill>
                          <a:srgbClr val="000000"/>
                        </a:solidFill>
                        <a:effectLst/>
                        <a:latin typeface="Arial" panose="020B0604020202020204" pitchFamily="34" charset="0"/>
                      </a:endParaRPr>
                    </a:p>
                  </a:txBody>
                  <a:tcPr marL="7144" marR="7144" marT="7142" marB="0" anchor="b"/>
                </a:tc>
                <a:tc gridSpan="3">
                  <a:txBody>
                    <a:bodyPr/>
                    <a:lstStyle/>
                    <a:p>
                      <a:pPr algn="l" fontAlgn="b"/>
                      <a:r>
                        <a:rPr lang="es-AR" sz="1200" u="none" strike="noStrike" dirty="0">
                          <a:effectLst/>
                        </a:rPr>
                        <a:t>f) Limpieza </a:t>
                      </a:r>
                      <a:r>
                        <a:rPr lang="es-AR" sz="1200" u="none" strike="noStrike" dirty="0" smtClean="0">
                          <a:effectLst/>
                        </a:rPr>
                        <a:t>(estimación </a:t>
                      </a:r>
                      <a:r>
                        <a:rPr lang="es-AR" sz="1200" u="none" strike="noStrike" dirty="0">
                          <a:effectLst/>
                        </a:rPr>
                        <a:t>mensual)</a:t>
                      </a:r>
                      <a:endParaRPr lang="es-AR" sz="1200" b="0" i="0" u="none" strike="noStrike" dirty="0">
                        <a:solidFill>
                          <a:srgbClr val="000000"/>
                        </a:solidFill>
                        <a:effectLst/>
                        <a:latin typeface="Arial" panose="020B0604020202020204" pitchFamily="34" charset="0"/>
                      </a:endParaRPr>
                    </a:p>
                  </a:txBody>
                  <a:tcPr marL="7144" marR="7144" marT="7142" marB="0" anchor="b"/>
                </a:tc>
                <a:tc hMerge="1">
                  <a:txBody>
                    <a:bodyPr/>
                    <a:lstStyle/>
                    <a:p>
                      <a:endParaRPr lang="es-AR"/>
                    </a:p>
                  </a:txBody>
                  <a:tcPr/>
                </a:tc>
                <a:tc hMerge="1">
                  <a:txBody>
                    <a:bodyPr/>
                    <a:lstStyle/>
                    <a:p>
                      <a:endParaRPr lang="es-AR"/>
                    </a:p>
                  </a:txBody>
                  <a:tcPr/>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r" fontAlgn="b"/>
                      <a:r>
                        <a:rPr lang="es-AR" sz="1200" u="none" strike="noStrike" dirty="0">
                          <a:effectLst/>
                        </a:rPr>
                        <a:t>$ 432,00</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extLst>
                  <a:ext uri="{0D108BD9-81ED-4DB2-BD59-A6C34878D82A}"/>
                </a:extLst>
              </a:tr>
              <a:tr h="248421">
                <a:tc>
                  <a:txBody>
                    <a:bodyPr/>
                    <a:lstStyle/>
                    <a:p>
                      <a:pPr algn="l" fontAlgn="b"/>
                      <a:endParaRPr lang="es-AR" sz="800" b="0" i="0" u="none" strike="noStrike" dirty="0">
                        <a:solidFill>
                          <a:srgbClr val="000000"/>
                        </a:solidFill>
                        <a:effectLst/>
                        <a:latin typeface="Arial" panose="020B0604020202020204" pitchFamily="34" charset="0"/>
                      </a:endParaRPr>
                    </a:p>
                  </a:txBody>
                  <a:tcPr marL="7144" marR="7144" marT="7142" marB="0" anchor="b"/>
                </a:tc>
                <a:tc gridSpan="3">
                  <a:txBody>
                    <a:bodyPr/>
                    <a:lstStyle/>
                    <a:p>
                      <a:pPr algn="l" fontAlgn="b"/>
                      <a:r>
                        <a:rPr lang="es-AR" sz="1200" u="none" strike="noStrike" dirty="0">
                          <a:effectLst/>
                        </a:rPr>
                        <a:t>h) O.S.M. </a:t>
                      </a:r>
                      <a:r>
                        <a:rPr lang="es-AR" sz="1200" u="none" strike="noStrike" dirty="0" smtClean="0">
                          <a:effectLst/>
                        </a:rPr>
                        <a:t>(estimación </a:t>
                      </a:r>
                      <a:r>
                        <a:rPr lang="es-AR" sz="1200" u="none" strike="noStrike" dirty="0">
                          <a:effectLst/>
                        </a:rPr>
                        <a:t>mensual)</a:t>
                      </a:r>
                      <a:endParaRPr lang="es-AR" sz="1200" b="0" i="0" u="none" strike="noStrike" dirty="0">
                        <a:solidFill>
                          <a:srgbClr val="000000"/>
                        </a:solidFill>
                        <a:effectLst/>
                        <a:latin typeface="Arial" panose="020B0604020202020204" pitchFamily="34" charset="0"/>
                      </a:endParaRPr>
                    </a:p>
                  </a:txBody>
                  <a:tcPr marL="7144" marR="7144" marT="7142" marB="0" anchor="b"/>
                </a:tc>
                <a:tc hMerge="1">
                  <a:txBody>
                    <a:bodyPr/>
                    <a:lstStyle/>
                    <a:p>
                      <a:endParaRPr lang="es-AR"/>
                    </a:p>
                  </a:txBody>
                  <a:tcPr/>
                </a:tc>
                <a:tc hMerge="1">
                  <a:txBody>
                    <a:bodyPr/>
                    <a:lstStyle/>
                    <a:p>
                      <a:endParaRPr lang="es-AR"/>
                    </a:p>
                  </a:txBody>
                  <a:tcPr/>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r" fontAlgn="b"/>
                      <a:r>
                        <a:rPr lang="es-AR" sz="1200" u="none" strike="noStrike" dirty="0">
                          <a:effectLst/>
                        </a:rPr>
                        <a:t>$ 288,00</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extLst>
                  <a:ext uri="{0D108BD9-81ED-4DB2-BD59-A6C34878D82A}"/>
                </a:extLst>
              </a:tr>
              <a:tr h="248421">
                <a:tc>
                  <a:txBody>
                    <a:bodyPr/>
                    <a:lstStyle/>
                    <a:p>
                      <a:pPr algn="l" fontAlgn="b"/>
                      <a:endParaRPr lang="es-AR" sz="800" b="0" i="0" u="none" strike="noStrike" dirty="0">
                        <a:solidFill>
                          <a:srgbClr val="000000"/>
                        </a:solidFill>
                        <a:effectLst/>
                        <a:latin typeface="Arial" panose="020B0604020202020204" pitchFamily="34" charset="0"/>
                      </a:endParaRPr>
                    </a:p>
                  </a:txBody>
                  <a:tcPr marL="7144" marR="7144" marT="7142" marB="0" anchor="b"/>
                </a:tc>
                <a:tc gridSpan="5">
                  <a:txBody>
                    <a:bodyPr/>
                    <a:lstStyle/>
                    <a:p>
                      <a:pPr algn="l" fontAlgn="b"/>
                      <a:r>
                        <a:rPr lang="es-AR" sz="1200" u="none" strike="noStrike" dirty="0">
                          <a:effectLst/>
                        </a:rPr>
                        <a:t>h) GASTOS ADMINISTRATIVOS (estimación mensual)</a:t>
                      </a:r>
                      <a:endParaRPr lang="es-AR" sz="1200" b="0" i="0" u="none" strike="noStrike" dirty="0">
                        <a:solidFill>
                          <a:srgbClr val="000000"/>
                        </a:solidFill>
                        <a:effectLst/>
                        <a:latin typeface="Arial" panose="020B0604020202020204" pitchFamily="34" charset="0"/>
                      </a:endParaRPr>
                    </a:p>
                  </a:txBody>
                  <a:tcPr marL="7144" marR="7144" marT="7142" marB="0" anchor="b"/>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r" fontAlgn="b"/>
                      <a:r>
                        <a:rPr lang="es-AR" sz="1200" u="none" strike="noStrike" dirty="0">
                          <a:effectLst/>
                        </a:rPr>
                        <a:t>$ 144,00</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extLst>
                  <a:ext uri="{0D108BD9-81ED-4DB2-BD59-A6C34878D82A}"/>
                </a:extLst>
              </a:tr>
              <a:tr h="248421">
                <a:tc>
                  <a:txBody>
                    <a:bodyPr/>
                    <a:lstStyle/>
                    <a:p>
                      <a:pPr algn="l" fontAlgn="b"/>
                      <a:r>
                        <a:rPr lang="es-AR" sz="800" u="none" strike="noStrike" dirty="0">
                          <a:effectLst/>
                        </a:rPr>
                        <a:t> </a:t>
                      </a:r>
                      <a:endParaRPr lang="es-AR" sz="8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extLst>
                  <a:ext uri="{0D108BD9-81ED-4DB2-BD59-A6C34878D82A}"/>
                </a:extLst>
              </a:tr>
              <a:tr h="248421">
                <a:tc gridSpan="3">
                  <a:txBody>
                    <a:bodyPr/>
                    <a:lstStyle/>
                    <a:p>
                      <a:pPr algn="l" fontAlgn="b"/>
                      <a:r>
                        <a:rPr lang="es-AR" sz="1200" u="none" strike="noStrike" dirty="0">
                          <a:effectLst/>
                        </a:rPr>
                        <a:t>5.- Material didáctico mensual</a:t>
                      </a:r>
                      <a:endParaRPr lang="es-AR" sz="1200" b="0" i="0" u="none" strike="noStrike" dirty="0">
                        <a:solidFill>
                          <a:srgbClr val="000000"/>
                        </a:solidFill>
                        <a:effectLst/>
                        <a:latin typeface="Arial" panose="020B0604020202020204" pitchFamily="34" charset="0"/>
                      </a:endParaRPr>
                    </a:p>
                  </a:txBody>
                  <a:tcPr marL="7144" marR="7144" marT="7142" marB="0" anchor="b"/>
                </a:tc>
                <a:tc hMerge="1">
                  <a:txBody>
                    <a:bodyPr/>
                    <a:lstStyle/>
                    <a:p>
                      <a:endParaRPr lang="es-AR"/>
                    </a:p>
                  </a:txBody>
                  <a:tcPr/>
                </a:tc>
                <a:tc hMerge="1">
                  <a:txBody>
                    <a:bodyPr/>
                    <a:lstStyle/>
                    <a:p>
                      <a:endParaRPr lang="es-AR"/>
                    </a:p>
                  </a:txBody>
                  <a:tcPr/>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r" fontAlgn="b"/>
                      <a:r>
                        <a:rPr lang="es-AR" sz="1200" u="none" strike="noStrike" dirty="0">
                          <a:effectLst/>
                        </a:rPr>
                        <a:t>$ 2.400,00</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$2400.00</a:t>
                      </a:r>
                      <a:endParaRPr lang="es-AR" sz="1200" b="1" i="0" u="none" strike="noStrike" dirty="0">
                        <a:solidFill>
                          <a:srgbClr val="000000"/>
                        </a:solidFill>
                        <a:effectLst/>
                        <a:latin typeface="Arial" panose="020B0604020202020204" pitchFamily="34" charset="0"/>
                      </a:endParaRPr>
                    </a:p>
                  </a:txBody>
                  <a:tcPr marL="7144" marR="7144" marT="7142" marB="0" anchor="b"/>
                </a:tc>
                <a:extLst>
                  <a:ext uri="{0D108BD9-81ED-4DB2-BD59-A6C34878D82A}"/>
                </a:extLst>
              </a:tr>
              <a:tr h="248421">
                <a:tc>
                  <a:txBody>
                    <a:bodyPr/>
                    <a:lstStyle/>
                    <a:p>
                      <a:pPr algn="l" fontAlgn="b"/>
                      <a:r>
                        <a:rPr lang="es-AR" sz="800" u="none" strike="noStrike" dirty="0">
                          <a:effectLst/>
                        </a:rPr>
                        <a:t> </a:t>
                      </a:r>
                      <a:endParaRPr lang="es-AR" sz="8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extLst>
                  <a:ext uri="{0D108BD9-81ED-4DB2-BD59-A6C34878D82A}"/>
                </a:extLst>
              </a:tr>
              <a:tr h="372895">
                <a:tc gridSpan="2">
                  <a:txBody>
                    <a:bodyPr/>
                    <a:lstStyle/>
                    <a:p>
                      <a:pPr algn="l" fontAlgn="b"/>
                      <a:r>
                        <a:rPr lang="pt-BR" sz="1200" u="none" strike="noStrike" dirty="0">
                          <a:effectLst/>
                        </a:rPr>
                        <a:t>6,- Total de A3 + A4 + A5</a:t>
                      </a:r>
                      <a:endParaRPr lang="pt-BR" sz="1200" b="0" i="0" u="none" strike="noStrike" dirty="0">
                        <a:solidFill>
                          <a:srgbClr val="000000"/>
                        </a:solidFill>
                        <a:effectLst/>
                        <a:latin typeface="Arial" panose="020B0604020202020204" pitchFamily="34" charset="0"/>
                      </a:endParaRPr>
                    </a:p>
                  </a:txBody>
                  <a:tcPr marL="7144" marR="7144" marT="7142" marB="0" anchor="b"/>
                </a:tc>
                <a:tc hMerge="1">
                  <a:txBody>
                    <a:bodyPr/>
                    <a:lstStyle/>
                    <a:p>
                      <a:endParaRPr lang="es-AR"/>
                    </a:p>
                  </a:txBody>
                  <a:tcPr/>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6892.8 </a:t>
                      </a:r>
                      <a:endParaRPr lang="es-AR" sz="1200" b="1" i="0" u="none" strike="noStrike" dirty="0">
                        <a:solidFill>
                          <a:srgbClr val="000000"/>
                        </a:solidFill>
                        <a:effectLst/>
                        <a:latin typeface="Arial" panose="020B0604020202020204" pitchFamily="34" charset="0"/>
                      </a:endParaRPr>
                    </a:p>
                  </a:txBody>
                  <a:tcPr marL="7144" marR="7144" marT="7142" marB="0" anchor="b"/>
                </a:tc>
                <a:tc>
                  <a:txBody>
                    <a:bodyPr/>
                    <a:lstStyle/>
                    <a:p>
                      <a:pPr algn="l" fontAlgn="b"/>
                      <a:r>
                        <a:rPr lang="es-AR" sz="1200" u="none" strike="noStrike" dirty="0">
                          <a:effectLst/>
                        </a:rPr>
                        <a:t> $5875.2 </a:t>
                      </a:r>
                      <a:endParaRPr lang="es-AR" sz="1200" b="1" i="0" u="none" strike="noStrike" dirty="0">
                        <a:solidFill>
                          <a:srgbClr val="000000"/>
                        </a:solidFill>
                        <a:effectLst/>
                        <a:latin typeface="Arial" panose="020B0604020202020204" pitchFamily="34" charset="0"/>
                      </a:endParaRPr>
                    </a:p>
                  </a:txBody>
                  <a:tcPr marL="7144" marR="7144" marT="7142" marB="0" anchor="b"/>
                </a:tc>
                <a:extLst>
                  <a:ext uri="{0D108BD9-81ED-4DB2-BD59-A6C34878D82A}"/>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PRESUPUESTO DE INVERSION</a:t>
            </a:r>
            <a:endParaRPr lang="es-AR" dirty="0"/>
          </a:p>
        </p:txBody>
      </p:sp>
      <p:graphicFrame>
        <p:nvGraphicFramePr>
          <p:cNvPr id="4" name="Marcador de contenido 3"/>
          <p:cNvGraphicFramePr>
            <a:graphicFrameLocks noGrp="1"/>
          </p:cNvGraphicFramePr>
          <p:nvPr>
            <p:ph idx="1"/>
          </p:nvPr>
        </p:nvGraphicFramePr>
        <p:xfrm>
          <a:off x="363538" y="1971675"/>
          <a:ext cx="8154987" cy="3451225"/>
        </p:xfrm>
        <a:graphic>
          <a:graphicData uri="http://schemas.openxmlformats.org/drawingml/2006/table">
            <a:tbl>
              <a:tblPr>
                <a:tableStyleId>{5C22544A-7EE6-4342-B048-85BDC9FD1C3A}</a:tableStyleId>
              </a:tblPr>
              <a:tblGrid>
                <a:gridCol w="810098">
                  <a:extLst>
                    <a:ext uri="{9D8B030D-6E8A-4147-A177-3AD203B41FA5}"/>
                  </a:extLst>
                </a:gridCol>
                <a:gridCol w="810098">
                  <a:extLst>
                    <a:ext uri="{9D8B030D-6E8A-4147-A177-3AD203B41FA5}"/>
                  </a:extLst>
                </a:gridCol>
                <a:gridCol w="810098">
                  <a:extLst>
                    <a:ext uri="{9D8B030D-6E8A-4147-A177-3AD203B41FA5}"/>
                  </a:extLst>
                </a:gridCol>
                <a:gridCol w="810098">
                  <a:extLst>
                    <a:ext uri="{9D8B030D-6E8A-4147-A177-3AD203B41FA5}"/>
                  </a:extLst>
                </a:gridCol>
                <a:gridCol w="810098">
                  <a:extLst>
                    <a:ext uri="{9D8B030D-6E8A-4147-A177-3AD203B41FA5}"/>
                  </a:extLst>
                </a:gridCol>
                <a:gridCol w="810098">
                  <a:extLst>
                    <a:ext uri="{9D8B030D-6E8A-4147-A177-3AD203B41FA5}"/>
                  </a:extLst>
                </a:gridCol>
                <a:gridCol w="810098">
                  <a:extLst>
                    <a:ext uri="{9D8B030D-6E8A-4147-A177-3AD203B41FA5}"/>
                  </a:extLst>
                </a:gridCol>
                <a:gridCol w="810098">
                  <a:extLst>
                    <a:ext uri="{9D8B030D-6E8A-4147-A177-3AD203B41FA5}"/>
                  </a:extLst>
                </a:gridCol>
                <a:gridCol w="837101">
                  <a:extLst>
                    <a:ext uri="{9D8B030D-6E8A-4147-A177-3AD203B41FA5}"/>
                  </a:extLst>
                </a:gridCol>
                <a:gridCol w="837101">
                  <a:extLst>
                    <a:ext uri="{9D8B030D-6E8A-4147-A177-3AD203B41FA5}"/>
                  </a:extLst>
                </a:gridCol>
              </a:tblGrid>
              <a:tr h="398986">
                <a:tc gridSpan="4">
                  <a:txBody>
                    <a:bodyPr/>
                    <a:lstStyle/>
                    <a:p>
                      <a:pPr algn="l" fontAlgn="b"/>
                      <a:r>
                        <a:rPr lang="es-AR" sz="1200" u="none" strike="noStrike" dirty="0">
                          <a:effectLst/>
                        </a:rPr>
                        <a:t>B.- PRESUPUESTO DE INVERSION ANUAL</a:t>
                      </a:r>
                      <a:endParaRPr lang="es-AR" sz="1200" b="1" i="0" u="none" strike="noStrike" dirty="0">
                        <a:solidFill>
                          <a:srgbClr val="000000"/>
                        </a:solidFill>
                        <a:effectLst/>
                        <a:latin typeface="Arial" panose="020B0604020202020204" pitchFamily="34" charset="0"/>
                      </a:endParaRPr>
                    </a:p>
                  </a:txBody>
                  <a:tcPr marL="7144" marR="7144" marT="7146" marB="0" anchor="b"/>
                </a:tc>
                <a:tc hMerge="1">
                  <a:txBody>
                    <a:bodyPr/>
                    <a:lstStyle/>
                    <a:p>
                      <a:endParaRPr lang="es-AR"/>
                    </a:p>
                  </a:txBody>
                  <a:tcPr/>
                </a:tc>
                <a:tc hMerge="1">
                  <a:txBody>
                    <a:bodyPr/>
                    <a:lstStyle/>
                    <a:p>
                      <a:endParaRPr lang="es-AR"/>
                    </a:p>
                  </a:txBody>
                  <a:tcPr/>
                </a:tc>
                <a:tc hMerge="1">
                  <a:txBody>
                    <a:bodyPr/>
                    <a:lstStyle/>
                    <a:p>
                      <a:endParaRPr lang="es-AR"/>
                    </a:p>
                  </a:txBody>
                  <a:tcPr/>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extLst>
                  <a:ext uri="{0D108BD9-81ED-4DB2-BD59-A6C34878D82A}"/>
                </a:extLst>
              </a:tr>
              <a:tr h="398986">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extLst>
                  <a:ext uri="{0D108BD9-81ED-4DB2-BD59-A6C34878D82A}"/>
                </a:extLst>
              </a:tr>
              <a:tr h="398986">
                <a:tc gridSpan="2">
                  <a:txBody>
                    <a:bodyPr/>
                    <a:lstStyle/>
                    <a:p>
                      <a:pPr algn="l" fontAlgn="b"/>
                      <a:r>
                        <a:rPr lang="es-AR" sz="1200" u="none" strike="noStrike" dirty="0">
                          <a:effectLst/>
                        </a:rPr>
                        <a:t>1,- Material </a:t>
                      </a:r>
                      <a:r>
                        <a:rPr lang="es-AR" sz="1200" u="none" strike="noStrike" dirty="0" smtClean="0">
                          <a:effectLst/>
                        </a:rPr>
                        <a:t>didáctico</a:t>
                      </a:r>
                      <a:endParaRPr lang="es-AR" sz="1200" b="0" i="0" u="none" strike="noStrike" dirty="0">
                        <a:solidFill>
                          <a:srgbClr val="000000"/>
                        </a:solidFill>
                        <a:effectLst/>
                        <a:latin typeface="Arial" panose="020B0604020202020204" pitchFamily="34" charset="0"/>
                      </a:endParaRPr>
                    </a:p>
                  </a:txBody>
                  <a:tcPr marL="7144" marR="7144" marT="7146" marB="0" anchor="b"/>
                </a:tc>
                <a:tc hMerge="1">
                  <a:txBody>
                    <a:bodyPr/>
                    <a:lstStyle/>
                    <a:p>
                      <a:endParaRPr lang="es-AR"/>
                    </a:p>
                  </a:txBody>
                  <a:tcPr/>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r" fontAlgn="b"/>
                      <a:r>
                        <a:rPr lang="es-AR" sz="1200" u="none" strike="noStrike" dirty="0">
                          <a:effectLst/>
                        </a:rPr>
                        <a:t>$ 15.000,00</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r" fontAlgn="b"/>
                      <a:r>
                        <a:rPr lang="es-AR" sz="1200" u="none" strike="noStrike" dirty="0">
                          <a:effectLst/>
                        </a:rPr>
                        <a:t>$ 10.000,00</a:t>
                      </a:r>
                      <a:endParaRPr lang="es-AR" sz="1200" b="1" i="0" u="none" strike="noStrike" dirty="0">
                        <a:solidFill>
                          <a:srgbClr val="000000"/>
                        </a:solidFill>
                        <a:effectLst/>
                        <a:latin typeface="Arial" panose="020B0604020202020204" pitchFamily="34" charset="0"/>
                      </a:endParaRPr>
                    </a:p>
                  </a:txBody>
                  <a:tcPr marL="7144" marR="7144" marT="7146" marB="0" anchor="b"/>
                </a:tc>
                <a:extLst>
                  <a:ext uri="{0D108BD9-81ED-4DB2-BD59-A6C34878D82A}"/>
                </a:extLst>
              </a:tr>
              <a:tr h="658325">
                <a:tc gridSpan="2">
                  <a:txBody>
                    <a:bodyPr/>
                    <a:lstStyle/>
                    <a:p>
                      <a:pPr algn="l" fontAlgn="b"/>
                      <a:r>
                        <a:rPr lang="es-AR" sz="1200" u="none" strike="noStrike" dirty="0">
                          <a:effectLst/>
                        </a:rPr>
                        <a:t>2,- Amoblamiento y otros</a:t>
                      </a:r>
                      <a:endParaRPr lang="es-AR" sz="1200" b="0" i="0" u="none" strike="noStrike" dirty="0">
                        <a:solidFill>
                          <a:srgbClr val="000000"/>
                        </a:solidFill>
                        <a:effectLst/>
                        <a:latin typeface="Arial" panose="020B0604020202020204" pitchFamily="34" charset="0"/>
                      </a:endParaRPr>
                    </a:p>
                  </a:txBody>
                  <a:tcPr marL="7144" marR="7144" marT="7146" marB="0" anchor="b"/>
                </a:tc>
                <a:tc hMerge="1">
                  <a:txBody>
                    <a:bodyPr/>
                    <a:lstStyle/>
                    <a:p>
                      <a:endParaRPr lang="es-AR"/>
                    </a:p>
                  </a:txBody>
                  <a:tcPr/>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r" fontAlgn="b"/>
                      <a:r>
                        <a:rPr lang="es-AR" sz="1200" u="none" strike="noStrike" dirty="0">
                          <a:effectLst/>
                        </a:rPr>
                        <a:t>$ 6.000,00</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r" fontAlgn="b"/>
                      <a:r>
                        <a:rPr lang="es-AR" sz="1200" u="none" strike="noStrike" dirty="0">
                          <a:effectLst/>
                        </a:rPr>
                        <a:t>$ 4.000,00</a:t>
                      </a:r>
                      <a:endParaRPr lang="es-AR" sz="1200" b="1" i="0" u="none" strike="noStrike" dirty="0">
                        <a:solidFill>
                          <a:srgbClr val="000000"/>
                        </a:solidFill>
                        <a:effectLst/>
                        <a:latin typeface="Arial" panose="020B0604020202020204" pitchFamily="34" charset="0"/>
                      </a:endParaRPr>
                    </a:p>
                  </a:txBody>
                  <a:tcPr marL="7144" marR="7144" marT="7146" marB="0" anchor="b"/>
                </a:tc>
                <a:extLst>
                  <a:ext uri="{0D108BD9-81ED-4DB2-BD59-A6C34878D82A}"/>
                </a:extLst>
              </a:tr>
              <a:tr h="398986">
                <a:tc gridSpan="2">
                  <a:txBody>
                    <a:bodyPr/>
                    <a:lstStyle/>
                    <a:p>
                      <a:pPr algn="l" fontAlgn="b"/>
                      <a:r>
                        <a:rPr lang="es-AR" sz="1200" u="none" strike="noStrike" dirty="0">
                          <a:effectLst/>
                        </a:rPr>
                        <a:t>3,- Plan de Obras</a:t>
                      </a:r>
                      <a:endParaRPr lang="es-AR" sz="1200" b="0" i="0" u="none" strike="noStrike" dirty="0">
                        <a:solidFill>
                          <a:srgbClr val="000000"/>
                        </a:solidFill>
                        <a:effectLst/>
                        <a:latin typeface="Arial" panose="020B0604020202020204" pitchFamily="34" charset="0"/>
                      </a:endParaRPr>
                    </a:p>
                  </a:txBody>
                  <a:tcPr marL="7144" marR="7144" marT="7146" marB="0" anchor="b"/>
                </a:tc>
                <a:tc hMerge="1">
                  <a:txBody>
                    <a:bodyPr/>
                    <a:lstStyle/>
                    <a:p>
                      <a:endParaRPr lang="es-AR"/>
                    </a:p>
                  </a:txBody>
                  <a:tcPr/>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r" fontAlgn="b"/>
                      <a:r>
                        <a:rPr lang="es-AR" sz="1200" u="none" strike="noStrike" dirty="0">
                          <a:effectLst/>
                        </a:rPr>
                        <a:t>$ 60.000,00</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r" fontAlgn="b"/>
                      <a:r>
                        <a:rPr lang="es-AR" sz="1200" u="none" strike="noStrike" dirty="0">
                          <a:effectLst/>
                        </a:rPr>
                        <a:t>$ 40.000,00</a:t>
                      </a:r>
                      <a:endParaRPr lang="es-AR" sz="1200" b="1" i="0" u="none" strike="noStrike" dirty="0">
                        <a:solidFill>
                          <a:srgbClr val="000000"/>
                        </a:solidFill>
                        <a:effectLst/>
                        <a:latin typeface="Arial" panose="020B0604020202020204" pitchFamily="34" charset="0"/>
                      </a:endParaRPr>
                    </a:p>
                  </a:txBody>
                  <a:tcPr marL="7144" marR="7144" marT="7146" marB="0" anchor="b"/>
                </a:tc>
                <a:extLst>
                  <a:ext uri="{0D108BD9-81ED-4DB2-BD59-A6C34878D82A}"/>
                </a:extLst>
              </a:tr>
              <a:tr h="398986">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extLst>
                  <a:ext uri="{0D108BD9-81ED-4DB2-BD59-A6C34878D82A}"/>
                </a:extLst>
              </a:tr>
              <a:tr h="398986">
                <a:tc gridSpan="2">
                  <a:txBody>
                    <a:bodyPr/>
                    <a:lstStyle/>
                    <a:p>
                      <a:pPr algn="l" fontAlgn="b"/>
                      <a:r>
                        <a:rPr lang="en-US" sz="1200" u="none" strike="noStrike" dirty="0">
                          <a:effectLst/>
                        </a:rPr>
                        <a:t>4,- Total B1 + B2 + B3</a:t>
                      </a:r>
                      <a:endParaRPr lang="en-US" sz="1200" b="0" i="0" u="none" strike="noStrike" dirty="0">
                        <a:solidFill>
                          <a:srgbClr val="000000"/>
                        </a:solidFill>
                        <a:effectLst/>
                        <a:latin typeface="Arial" panose="020B0604020202020204" pitchFamily="34" charset="0"/>
                      </a:endParaRPr>
                    </a:p>
                  </a:txBody>
                  <a:tcPr marL="7144" marR="7144" marT="7146" marB="0" anchor="b"/>
                </a:tc>
                <a:tc hMerge="1">
                  <a:txBody>
                    <a:bodyPr/>
                    <a:lstStyle/>
                    <a:p>
                      <a:endParaRPr lang="es-AR"/>
                    </a:p>
                  </a:txBody>
                  <a:tcPr/>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r" fontAlgn="b"/>
                      <a:r>
                        <a:rPr lang="es-AR" sz="1200" u="none" strike="noStrike" dirty="0">
                          <a:effectLst/>
                        </a:rPr>
                        <a:t>$ 81.000</a:t>
                      </a:r>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r" fontAlgn="b"/>
                      <a:r>
                        <a:rPr lang="es-AR" sz="1200" u="none" strike="noStrike" dirty="0">
                          <a:effectLst/>
                        </a:rPr>
                        <a:t>$ 54.000</a:t>
                      </a:r>
                      <a:endParaRPr lang="es-AR" sz="1200" b="1" i="0" u="none" strike="noStrike" dirty="0">
                        <a:solidFill>
                          <a:srgbClr val="000000"/>
                        </a:solidFill>
                        <a:effectLst/>
                        <a:latin typeface="Arial" panose="020B0604020202020204" pitchFamily="34" charset="0"/>
                      </a:endParaRPr>
                    </a:p>
                  </a:txBody>
                  <a:tcPr marL="7144" marR="7144" marT="7146" marB="0" anchor="b"/>
                </a:tc>
                <a:extLst>
                  <a:ext uri="{0D108BD9-81ED-4DB2-BD59-A6C34878D82A}"/>
                </a:extLst>
              </a:tr>
              <a:tr h="398986">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1"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6" marB="0" anchor="b"/>
                </a:tc>
                <a:tc>
                  <a:txBody>
                    <a:bodyPr/>
                    <a:lstStyle/>
                    <a:p>
                      <a:pPr algn="l" fontAlgn="b"/>
                      <a:endParaRPr lang="es-AR" sz="1200" b="0" i="0" u="none" strike="noStrike" dirty="0">
                        <a:solidFill>
                          <a:srgbClr val="000000"/>
                        </a:solidFill>
                        <a:effectLst/>
                        <a:latin typeface="Arial" panose="020B0604020202020204" pitchFamily="34" charset="0"/>
                      </a:endParaRPr>
                    </a:p>
                  </a:txBody>
                  <a:tcPr marL="7144" marR="7144" marT="7146" marB="0" anchor="b"/>
                </a:tc>
                <a:extLst>
                  <a:ext uri="{0D108BD9-81ED-4DB2-BD59-A6C34878D82A}"/>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188" y="1196975"/>
            <a:ext cx="7053262" cy="700088"/>
          </a:xfrm>
        </p:spPr>
        <p:txBody>
          <a:bodyPr/>
          <a:lstStyle/>
          <a:p>
            <a:pPr>
              <a:defRPr/>
            </a:pPr>
            <a:r>
              <a:rPr lang="es-AR" sz="2925" dirty="0"/>
              <a:t>Determinación alumnos aportantes</a:t>
            </a:r>
            <a:r>
              <a:rPr lang="es-AR" dirty="0" smtClean="0"/>
              <a:t>:</a:t>
            </a:r>
            <a:endParaRPr lang="es-AR" dirty="0"/>
          </a:p>
        </p:txBody>
      </p:sp>
      <p:graphicFrame>
        <p:nvGraphicFramePr>
          <p:cNvPr id="4" name="Marcador de contenido 3"/>
          <p:cNvGraphicFramePr>
            <a:graphicFrameLocks noGrp="1"/>
          </p:cNvGraphicFramePr>
          <p:nvPr>
            <p:ph idx="1"/>
          </p:nvPr>
        </p:nvGraphicFramePr>
        <p:xfrm>
          <a:off x="363538" y="1897063"/>
          <a:ext cx="8220075" cy="2720975"/>
        </p:xfrm>
        <a:graphic>
          <a:graphicData uri="http://schemas.openxmlformats.org/drawingml/2006/table">
            <a:tbl>
              <a:tblPr>
                <a:tableStyleId>{5C22544A-7EE6-4342-B048-85BDC9FD1C3A}</a:tableStyleId>
              </a:tblPr>
              <a:tblGrid>
                <a:gridCol w="906626">
                  <a:extLst>
                    <a:ext uri="{9D8B030D-6E8A-4147-A177-3AD203B41FA5}"/>
                  </a:extLst>
                </a:gridCol>
                <a:gridCol w="906626">
                  <a:extLst>
                    <a:ext uri="{9D8B030D-6E8A-4147-A177-3AD203B41FA5}"/>
                  </a:extLst>
                </a:gridCol>
                <a:gridCol w="906626">
                  <a:extLst>
                    <a:ext uri="{9D8B030D-6E8A-4147-A177-3AD203B41FA5}"/>
                  </a:extLst>
                </a:gridCol>
                <a:gridCol w="906626">
                  <a:extLst>
                    <a:ext uri="{9D8B030D-6E8A-4147-A177-3AD203B41FA5}"/>
                  </a:extLst>
                </a:gridCol>
                <a:gridCol w="906626">
                  <a:extLst>
                    <a:ext uri="{9D8B030D-6E8A-4147-A177-3AD203B41FA5}"/>
                  </a:extLst>
                </a:gridCol>
                <a:gridCol w="906626">
                  <a:extLst>
                    <a:ext uri="{9D8B030D-6E8A-4147-A177-3AD203B41FA5}"/>
                  </a:extLst>
                </a:gridCol>
                <a:gridCol w="906626">
                  <a:extLst>
                    <a:ext uri="{9D8B030D-6E8A-4147-A177-3AD203B41FA5}"/>
                  </a:extLst>
                </a:gridCol>
                <a:gridCol w="936846">
                  <a:extLst>
                    <a:ext uri="{9D8B030D-6E8A-4147-A177-3AD203B41FA5}"/>
                  </a:extLst>
                </a:gridCol>
                <a:gridCol w="936846">
                  <a:extLst>
                    <a:ext uri="{9D8B030D-6E8A-4147-A177-3AD203B41FA5}"/>
                  </a:extLst>
                </a:gridCol>
              </a:tblGrid>
              <a:tr h="453496">
                <a:tc gridSpan="2">
                  <a:txBody>
                    <a:bodyPr/>
                    <a:lstStyle/>
                    <a:p>
                      <a:pPr algn="l" fontAlgn="b"/>
                      <a:r>
                        <a:rPr lang="pt-BR" sz="1200" u="none" strike="noStrike" dirty="0">
                          <a:effectLst/>
                        </a:rPr>
                        <a:t>(A2 x 13) + (A6 x 12) + B4</a:t>
                      </a:r>
                      <a:endParaRPr lang="pt-BR" sz="1200" b="0" i="0" u="none" strike="noStrike" dirty="0">
                        <a:solidFill>
                          <a:srgbClr val="000000"/>
                        </a:solidFill>
                        <a:effectLst/>
                        <a:latin typeface="Arial" panose="020B0604020202020204" pitchFamily="34" charset="0"/>
                      </a:endParaRPr>
                    </a:p>
                  </a:txBody>
                  <a:tcPr marL="7145" marR="7145" marT="7142" marB="0" anchor="b"/>
                </a:tc>
                <a:tc hMerge="1">
                  <a:txBody>
                    <a:bodyPr/>
                    <a:lstStyle/>
                    <a:p>
                      <a:endParaRPr lang="es-AR"/>
                    </a:p>
                  </a:txBody>
                  <a:tcPr/>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5" marR="7145" marT="7142" marB="0" anchor="b"/>
                </a:tc>
                <a:tc>
                  <a:txBody>
                    <a:bodyPr/>
                    <a:lstStyle/>
                    <a:p>
                      <a:pPr algn="r" fontAlgn="b"/>
                      <a:r>
                        <a:rPr lang="es-AR" sz="1200" u="none" strike="noStrike" dirty="0">
                          <a:effectLst/>
                        </a:rPr>
                        <a:t>$ 884.464</a:t>
                      </a:r>
                      <a:endParaRPr lang="es-AR" sz="1200" b="1" i="0" u="none" strike="noStrike" dirty="0">
                        <a:solidFill>
                          <a:srgbClr val="000000"/>
                        </a:solidFill>
                        <a:effectLst/>
                        <a:latin typeface="Arial" panose="020B0604020202020204" pitchFamily="34" charset="0"/>
                      </a:endParaRPr>
                    </a:p>
                  </a:txBody>
                  <a:tcPr marL="7145" marR="7145" marT="7142" marB="0" anchor="b"/>
                </a:tc>
                <a:tc>
                  <a:txBody>
                    <a:bodyPr/>
                    <a:lstStyle/>
                    <a:p>
                      <a:pPr algn="r" fontAlgn="b"/>
                      <a:r>
                        <a:rPr lang="es-AR" sz="1200" u="none" strike="noStrike" dirty="0">
                          <a:effectLst/>
                        </a:rPr>
                        <a:t>$ 995.500</a:t>
                      </a:r>
                      <a:endParaRPr lang="es-AR" sz="1200" b="1" i="0" u="none" strike="noStrike" dirty="0">
                        <a:solidFill>
                          <a:srgbClr val="000000"/>
                        </a:solidFill>
                        <a:effectLst/>
                        <a:latin typeface="Arial" panose="020B0604020202020204" pitchFamily="34" charset="0"/>
                      </a:endParaRPr>
                    </a:p>
                  </a:txBody>
                  <a:tcPr marL="7145" marR="7145" marT="7142" marB="0" anchor="b"/>
                </a:tc>
                <a:extLst>
                  <a:ext uri="{0D108BD9-81ED-4DB2-BD59-A6C34878D82A}"/>
                </a:extLst>
              </a:tr>
              <a:tr h="453496">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extLst>
                  <a:ext uri="{0D108BD9-81ED-4DB2-BD59-A6C34878D82A}"/>
                </a:extLst>
              </a:tr>
              <a:tr h="453496">
                <a:tc gridSpan="2">
                  <a:txBody>
                    <a:bodyPr/>
                    <a:lstStyle/>
                    <a:p>
                      <a:pPr algn="l" fontAlgn="b"/>
                      <a:r>
                        <a:rPr lang="es-AR" sz="1200" u="none" strike="noStrike" dirty="0">
                          <a:effectLst/>
                        </a:rPr>
                        <a:t>Matrícula total</a:t>
                      </a:r>
                      <a:endParaRPr lang="es-AR" sz="1200" b="0" i="0" u="none" strike="noStrike" dirty="0">
                        <a:solidFill>
                          <a:srgbClr val="000000"/>
                        </a:solidFill>
                        <a:effectLst/>
                        <a:latin typeface="Arial" panose="020B0604020202020204" pitchFamily="34" charset="0"/>
                      </a:endParaRPr>
                    </a:p>
                  </a:txBody>
                  <a:tcPr marL="7145" marR="7145" marT="7142" marB="0" anchor="b"/>
                </a:tc>
                <a:tc hMerge="1">
                  <a:txBody>
                    <a:bodyPr/>
                    <a:lstStyle/>
                    <a:p>
                      <a:endParaRPr lang="es-AR"/>
                    </a:p>
                  </a:txBody>
                  <a:tcPr/>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5" marR="7145" marT="7142" marB="0" anchor="b"/>
                </a:tc>
                <a:tc>
                  <a:txBody>
                    <a:bodyPr/>
                    <a:lstStyle/>
                    <a:p>
                      <a:pPr algn="r" fontAlgn="b"/>
                      <a:r>
                        <a:rPr lang="es-AR" sz="1200" u="none" strike="noStrike" dirty="0">
                          <a:effectLst/>
                        </a:rPr>
                        <a:t>880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r" fontAlgn="b"/>
                      <a:r>
                        <a:rPr lang="es-AR" sz="1200" u="none" strike="noStrike" dirty="0">
                          <a:effectLst/>
                        </a:rPr>
                        <a:t>600 </a:t>
                      </a:r>
                      <a:endParaRPr lang="es-AR" sz="1200" b="0" i="0" u="none" strike="noStrike" dirty="0">
                        <a:solidFill>
                          <a:srgbClr val="000000"/>
                        </a:solidFill>
                        <a:effectLst/>
                        <a:latin typeface="Arial" panose="020B0604020202020204" pitchFamily="34" charset="0"/>
                      </a:endParaRPr>
                    </a:p>
                  </a:txBody>
                  <a:tcPr marL="7145" marR="7145" marT="7142" marB="0" anchor="b"/>
                </a:tc>
                <a:extLst>
                  <a:ext uri="{0D108BD9-81ED-4DB2-BD59-A6C34878D82A}"/>
                </a:extLst>
              </a:tr>
              <a:tr h="453496">
                <a:tc gridSpan="3">
                  <a:txBody>
                    <a:bodyPr/>
                    <a:lstStyle/>
                    <a:p>
                      <a:pPr algn="l" fontAlgn="b"/>
                      <a:r>
                        <a:rPr lang="es-AR" sz="1200" u="none" strike="noStrike" dirty="0">
                          <a:effectLst/>
                        </a:rPr>
                        <a:t>Alumnos Becados / Autobecados</a:t>
                      </a:r>
                      <a:endParaRPr lang="es-AR" sz="1200" b="0" i="0" u="none" strike="noStrike" dirty="0">
                        <a:solidFill>
                          <a:srgbClr val="000000"/>
                        </a:solidFill>
                        <a:effectLst/>
                        <a:latin typeface="Arial" panose="020B0604020202020204" pitchFamily="34" charset="0"/>
                      </a:endParaRPr>
                    </a:p>
                  </a:txBody>
                  <a:tcPr marL="7145" marR="7145" marT="7142" marB="0" anchor="b"/>
                </a:tc>
                <a:tc hMerge="1">
                  <a:txBody>
                    <a:bodyPr/>
                    <a:lstStyle/>
                    <a:p>
                      <a:endParaRPr lang="es-AR"/>
                    </a:p>
                  </a:txBody>
                  <a:tcPr/>
                </a:tc>
                <a:tc hMerge="1">
                  <a:txBody>
                    <a:bodyPr/>
                    <a:lstStyle/>
                    <a:p>
                      <a:endParaRPr lang="es-AR"/>
                    </a:p>
                  </a:txBody>
                  <a:tcPr/>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5" marR="7145" marT="7142" marB="0" anchor="b"/>
                </a:tc>
                <a:tc>
                  <a:txBody>
                    <a:bodyPr/>
                    <a:lstStyle/>
                    <a:p>
                      <a:pPr algn="r" fontAlgn="b"/>
                      <a:r>
                        <a:rPr lang="es-AR" sz="1200" u="none" strike="noStrike" dirty="0">
                          <a:effectLst/>
                        </a:rPr>
                        <a:t>90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r" fontAlgn="b"/>
                      <a:r>
                        <a:rPr lang="es-AR" sz="1200" u="none" strike="noStrike" dirty="0">
                          <a:effectLst/>
                        </a:rPr>
                        <a:t>60 </a:t>
                      </a:r>
                      <a:endParaRPr lang="es-AR" sz="1200" b="0" i="0" u="none" strike="noStrike" dirty="0">
                        <a:solidFill>
                          <a:srgbClr val="000000"/>
                        </a:solidFill>
                        <a:effectLst/>
                        <a:latin typeface="Arial" panose="020B0604020202020204" pitchFamily="34" charset="0"/>
                      </a:endParaRPr>
                    </a:p>
                  </a:txBody>
                  <a:tcPr marL="7145" marR="7145" marT="7142" marB="0" anchor="b"/>
                </a:tc>
                <a:extLst>
                  <a:ext uri="{0D108BD9-81ED-4DB2-BD59-A6C34878D82A}"/>
                </a:extLst>
              </a:tr>
              <a:tr h="453496">
                <a:tc gridSpan="2">
                  <a:txBody>
                    <a:bodyPr/>
                    <a:lstStyle/>
                    <a:p>
                      <a:pPr algn="l" fontAlgn="b"/>
                      <a:r>
                        <a:rPr lang="es-AR" sz="1200" u="none" strike="noStrike" dirty="0">
                          <a:effectLst/>
                        </a:rPr>
                        <a:t>Alumnos Aportantes</a:t>
                      </a:r>
                      <a:endParaRPr lang="es-AR" sz="1200" b="0" i="0" u="none" strike="noStrike" dirty="0">
                        <a:solidFill>
                          <a:srgbClr val="000000"/>
                        </a:solidFill>
                        <a:effectLst/>
                        <a:latin typeface="Arial" panose="020B0604020202020204" pitchFamily="34" charset="0"/>
                      </a:endParaRPr>
                    </a:p>
                  </a:txBody>
                  <a:tcPr marL="7145" marR="7145" marT="7142" marB="0" anchor="b"/>
                </a:tc>
                <a:tc hMerge="1">
                  <a:txBody>
                    <a:bodyPr/>
                    <a:lstStyle/>
                    <a:p>
                      <a:endParaRPr lang="es-AR"/>
                    </a:p>
                  </a:txBody>
                  <a:tcPr/>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1200" u="none" strike="noStrike" dirty="0">
                          <a:effectLst/>
                        </a:rPr>
                        <a:t> </a:t>
                      </a:r>
                      <a:endParaRPr lang="es-AR" sz="1200" b="1" i="0" u="none" strike="noStrike" dirty="0">
                        <a:solidFill>
                          <a:srgbClr val="000000"/>
                        </a:solidFill>
                        <a:effectLst/>
                        <a:latin typeface="Arial" panose="020B0604020202020204" pitchFamily="34" charset="0"/>
                      </a:endParaRPr>
                    </a:p>
                  </a:txBody>
                  <a:tcPr marL="7145" marR="7145" marT="7142" marB="0" anchor="b"/>
                </a:tc>
                <a:tc>
                  <a:txBody>
                    <a:bodyPr/>
                    <a:lstStyle/>
                    <a:p>
                      <a:pPr algn="r" fontAlgn="b"/>
                      <a:r>
                        <a:rPr lang="es-AR" sz="1200" u="none" strike="noStrike" dirty="0">
                          <a:effectLst/>
                        </a:rPr>
                        <a:t>790 </a:t>
                      </a:r>
                      <a:endParaRPr lang="es-AR" sz="1200" b="0" i="0" u="none" strike="noStrike" dirty="0">
                        <a:solidFill>
                          <a:srgbClr val="000000"/>
                        </a:solidFill>
                        <a:effectLst/>
                        <a:latin typeface="Arial" panose="020B0604020202020204" pitchFamily="34" charset="0"/>
                      </a:endParaRPr>
                    </a:p>
                  </a:txBody>
                  <a:tcPr marL="7145" marR="7145" marT="7142" marB="0" anchor="b"/>
                </a:tc>
                <a:tc>
                  <a:txBody>
                    <a:bodyPr/>
                    <a:lstStyle/>
                    <a:p>
                      <a:pPr algn="r" fontAlgn="b"/>
                      <a:r>
                        <a:rPr lang="es-AR" sz="1200" u="none" strike="noStrike" dirty="0">
                          <a:effectLst/>
                        </a:rPr>
                        <a:t>540 </a:t>
                      </a:r>
                      <a:endParaRPr lang="es-AR" sz="1200" b="0" i="0" u="none" strike="noStrike" dirty="0">
                        <a:solidFill>
                          <a:srgbClr val="000000"/>
                        </a:solidFill>
                        <a:effectLst/>
                        <a:latin typeface="Arial" panose="020B0604020202020204" pitchFamily="34" charset="0"/>
                      </a:endParaRPr>
                    </a:p>
                  </a:txBody>
                  <a:tcPr marL="7145" marR="7145" marT="7142" marB="0" anchor="b"/>
                </a:tc>
                <a:extLst>
                  <a:ext uri="{0D108BD9-81ED-4DB2-BD59-A6C34878D82A}"/>
                </a:extLst>
              </a:tr>
              <a:tr h="453496">
                <a:tc>
                  <a:txBody>
                    <a:bodyPr/>
                    <a:lstStyle/>
                    <a:p>
                      <a:pPr algn="l" fontAlgn="b"/>
                      <a:r>
                        <a:rPr lang="es-AR" sz="800" u="none" strike="noStrike" dirty="0">
                          <a:effectLst/>
                        </a:rPr>
                        <a:t> </a:t>
                      </a:r>
                      <a:endParaRPr lang="es-AR" sz="8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800" u="none" strike="noStrike" dirty="0">
                          <a:effectLst/>
                        </a:rPr>
                        <a:t> </a:t>
                      </a:r>
                      <a:endParaRPr lang="es-AR" sz="8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800" u="none" strike="noStrike" dirty="0">
                          <a:effectLst/>
                        </a:rPr>
                        <a:t> </a:t>
                      </a:r>
                      <a:endParaRPr lang="es-AR" sz="8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800" u="none" strike="noStrike" dirty="0">
                          <a:effectLst/>
                        </a:rPr>
                        <a:t> </a:t>
                      </a:r>
                      <a:endParaRPr lang="es-AR" sz="8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800" u="none" strike="noStrike" dirty="0">
                          <a:effectLst/>
                        </a:rPr>
                        <a:t> </a:t>
                      </a:r>
                      <a:endParaRPr lang="es-AR" sz="8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800" u="none" strike="noStrike" dirty="0">
                          <a:effectLst/>
                        </a:rPr>
                        <a:t> </a:t>
                      </a:r>
                      <a:endParaRPr lang="es-AR" sz="800" b="1"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800" u="none" strike="noStrike" dirty="0">
                          <a:effectLst/>
                        </a:rPr>
                        <a:t> </a:t>
                      </a:r>
                      <a:endParaRPr lang="es-AR" sz="800" b="1"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800" u="none" strike="noStrike" dirty="0">
                          <a:effectLst/>
                        </a:rPr>
                        <a:t> </a:t>
                      </a:r>
                      <a:endParaRPr lang="es-AR" sz="800" b="0" i="0" u="none" strike="noStrike" dirty="0">
                        <a:solidFill>
                          <a:srgbClr val="000000"/>
                        </a:solidFill>
                        <a:effectLst/>
                        <a:latin typeface="Arial" panose="020B0604020202020204" pitchFamily="34" charset="0"/>
                      </a:endParaRPr>
                    </a:p>
                  </a:txBody>
                  <a:tcPr marL="7145" marR="7145" marT="7142" marB="0" anchor="b"/>
                </a:tc>
                <a:tc>
                  <a:txBody>
                    <a:bodyPr/>
                    <a:lstStyle/>
                    <a:p>
                      <a:pPr algn="l" fontAlgn="b"/>
                      <a:r>
                        <a:rPr lang="es-AR" sz="800" u="none" strike="noStrike" dirty="0">
                          <a:effectLst/>
                        </a:rPr>
                        <a:t> </a:t>
                      </a:r>
                      <a:endParaRPr lang="es-AR" sz="800" b="0" i="0" u="none" strike="noStrike" dirty="0">
                        <a:solidFill>
                          <a:srgbClr val="000000"/>
                        </a:solidFill>
                        <a:effectLst/>
                        <a:latin typeface="Arial" panose="020B0604020202020204" pitchFamily="34" charset="0"/>
                      </a:endParaRPr>
                    </a:p>
                  </a:txBody>
                  <a:tcPr marL="7145" marR="7145" marT="7142" marB="0" anchor="b"/>
                </a:tc>
                <a:extLst>
                  <a:ext uri="{0D108BD9-81ED-4DB2-BD59-A6C34878D82A}"/>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sz="2625" dirty="0"/>
              <a:t>IMPORTE DE ARANCELES MENSUALES</a:t>
            </a:r>
            <a:r>
              <a:rPr lang="es-AR" dirty="0" smtClean="0"/>
              <a:t>.	</a:t>
            </a:r>
            <a:endParaRPr lang="es-AR" dirty="0"/>
          </a:p>
        </p:txBody>
      </p:sp>
      <p:sp>
        <p:nvSpPr>
          <p:cNvPr id="3" name="Marcador de contenido 2"/>
          <p:cNvSpPr>
            <a:spLocks noGrp="1"/>
          </p:cNvSpPr>
          <p:nvPr>
            <p:ph idx="1"/>
          </p:nvPr>
        </p:nvSpPr>
        <p:spPr>
          <a:xfrm>
            <a:off x="182563" y="1917700"/>
            <a:ext cx="8636000" cy="3625850"/>
          </a:xfrm>
        </p:spPr>
        <p:txBody>
          <a:bodyPr>
            <a:normAutofit fontScale="62500" lnSpcReduction="20000"/>
          </a:bodyPr>
          <a:lstStyle/>
          <a:p>
            <a:pPr algn="just">
              <a:defRPr/>
            </a:pPr>
            <a:r>
              <a:rPr lang="es-AR" dirty="0" smtClean="0"/>
              <a:t>Desde que nació la R. 2020/2007, si bien en Argentina nunca salimos de un proceso inflacionario, el nivel general de precios, nunca fue tan significativo como en los últimos años.</a:t>
            </a:r>
          </a:p>
          <a:p>
            <a:pPr algn="just">
              <a:defRPr/>
            </a:pPr>
            <a:r>
              <a:rPr lang="es-AR" dirty="0" smtClean="0"/>
              <a:t>Ello ha generado que desde el año 2012 a la fecha, todos los años la DGE, ha tenido que efectuar ajustes a las bandas establecidas por el Decreto 2633/2005. </a:t>
            </a:r>
          </a:p>
          <a:p>
            <a:pPr algn="just">
              <a:defRPr/>
            </a:pPr>
            <a:r>
              <a:rPr lang="es-AR" dirty="0" smtClean="0"/>
              <a:t>Las disposiciones de Dirección de Defensa al Consumidor, han generado que dichos ajustes no puedan aplicarse en forma inmediata.</a:t>
            </a:r>
          </a:p>
          <a:p>
            <a:pPr algn="just">
              <a:defRPr/>
            </a:pPr>
            <a:r>
              <a:rPr lang="es-AR" dirty="0" smtClean="0"/>
              <a:t>A los efectos de mejorar la estrategia de las entidades que dialogan con el Gobierno: CONSEC Y ACPM, se sugiere que las entidades reflejen la necesidad de que por lo menos cuatrimestralmente deben ajustarse los aranceles, para no afectar las situaciones financieras de los institutos.</a:t>
            </a:r>
            <a:endParaRPr lang="es-A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Sugerencia.	</a:t>
            </a:r>
            <a:endParaRPr lang="es-AR" dirty="0"/>
          </a:p>
        </p:txBody>
      </p:sp>
      <p:sp>
        <p:nvSpPr>
          <p:cNvPr id="3" name="Marcador de contenido 2"/>
          <p:cNvSpPr>
            <a:spLocks noGrp="1"/>
          </p:cNvSpPr>
          <p:nvPr>
            <p:ph idx="1"/>
          </p:nvPr>
        </p:nvSpPr>
        <p:spPr>
          <a:xfrm>
            <a:off x="827088" y="1341438"/>
            <a:ext cx="6710362" cy="4202112"/>
          </a:xfrm>
        </p:spPr>
        <p:txBody>
          <a:bodyPr/>
          <a:lstStyle/>
          <a:p>
            <a:pPr>
              <a:defRPr/>
            </a:pPr>
            <a:r>
              <a:rPr lang="es-AR" dirty="0" smtClean="0"/>
              <a:t>Por ello, se sugiere, que al momento de establecer el arancel se trabaje de esta forma:</a:t>
            </a:r>
          </a:p>
          <a:p>
            <a:pPr>
              <a:defRPr/>
            </a:pPr>
            <a:endParaRPr lang="es-AR" dirty="0"/>
          </a:p>
        </p:txBody>
      </p:sp>
      <p:graphicFrame>
        <p:nvGraphicFramePr>
          <p:cNvPr id="8" name="Tabla 7"/>
          <p:cNvGraphicFramePr>
            <a:graphicFrameLocks noGrp="1"/>
          </p:cNvGraphicFramePr>
          <p:nvPr/>
        </p:nvGraphicFramePr>
        <p:xfrm>
          <a:off x="85725" y="3068638"/>
          <a:ext cx="8894763" cy="3686175"/>
        </p:xfrm>
        <a:graphic>
          <a:graphicData uri="http://schemas.openxmlformats.org/drawingml/2006/table">
            <a:tbl>
              <a:tblPr>
                <a:tableStyleId>{5C22544A-7EE6-4342-B048-85BDC9FD1C3A}</a:tableStyleId>
              </a:tblPr>
              <a:tblGrid>
                <a:gridCol w="1297717">
                  <a:extLst>
                    <a:ext uri="{9D8B030D-6E8A-4147-A177-3AD203B41FA5}"/>
                  </a:extLst>
                </a:gridCol>
                <a:gridCol w="1297717">
                  <a:extLst>
                    <a:ext uri="{9D8B030D-6E8A-4147-A177-3AD203B41FA5}"/>
                  </a:extLst>
                </a:gridCol>
                <a:gridCol w="1319346">
                  <a:extLst>
                    <a:ext uri="{9D8B030D-6E8A-4147-A177-3AD203B41FA5}"/>
                  </a:extLst>
                </a:gridCol>
                <a:gridCol w="1346379">
                  <a:extLst>
                    <a:ext uri="{9D8B030D-6E8A-4147-A177-3AD203B41FA5}"/>
                  </a:extLst>
                </a:gridCol>
                <a:gridCol w="1816802">
                  <a:extLst>
                    <a:ext uri="{9D8B030D-6E8A-4147-A177-3AD203B41FA5}"/>
                  </a:extLst>
                </a:gridCol>
                <a:gridCol w="1816802">
                  <a:extLst>
                    <a:ext uri="{9D8B030D-6E8A-4147-A177-3AD203B41FA5}"/>
                  </a:extLst>
                </a:gridCol>
              </a:tblGrid>
              <a:tr h="584703">
                <a:tc>
                  <a:txBody>
                    <a:bodyPr/>
                    <a:lstStyle/>
                    <a:p>
                      <a:pPr algn="l" fontAlgn="b"/>
                      <a:r>
                        <a:rPr lang="es-AR" sz="1400" u="none" strike="noStrike" dirty="0">
                          <a:effectLst/>
                        </a:rPr>
                        <a:t>Concepto</a:t>
                      </a:r>
                      <a:endParaRPr lang="es-AR" sz="1400" b="1" i="0" u="none" strike="noStrike" dirty="0">
                        <a:solidFill>
                          <a:srgbClr val="000000"/>
                        </a:solidFill>
                        <a:effectLst/>
                        <a:latin typeface="Calibri" panose="020F0502020204030204" pitchFamily="34" charset="0"/>
                      </a:endParaRPr>
                    </a:p>
                  </a:txBody>
                  <a:tcPr marL="7145" marR="7145" marT="7145" marB="0" anchor="b"/>
                </a:tc>
                <a:tc>
                  <a:txBody>
                    <a:bodyPr/>
                    <a:lstStyle/>
                    <a:p>
                      <a:pPr algn="l" fontAlgn="b"/>
                      <a:endParaRPr lang="es-AR" sz="1400" b="0" i="0" u="none" strike="noStrike" dirty="0">
                        <a:solidFill>
                          <a:srgbClr val="000000"/>
                        </a:solidFill>
                        <a:effectLst/>
                        <a:latin typeface="Calibri" panose="020F0502020204030204" pitchFamily="34" charset="0"/>
                      </a:endParaRPr>
                    </a:p>
                  </a:txBody>
                  <a:tcPr marL="7145" marR="7145" marT="7145" marB="0" anchor="b"/>
                </a:tc>
                <a:tc>
                  <a:txBody>
                    <a:bodyPr/>
                    <a:lstStyle/>
                    <a:p>
                      <a:pPr algn="l" fontAlgn="b"/>
                      <a:r>
                        <a:rPr lang="es-AR" sz="1400" u="none" strike="noStrike" dirty="0">
                          <a:effectLst/>
                        </a:rPr>
                        <a:t>790 alumnos</a:t>
                      </a:r>
                      <a:endParaRPr lang="es-AR" sz="1400" b="1" i="0" u="none" strike="noStrike" dirty="0">
                        <a:solidFill>
                          <a:srgbClr val="000000"/>
                        </a:solidFill>
                        <a:effectLst/>
                        <a:latin typeface="Calibri" panose="020F0502020204030204" pitchFamily="34" charset="0"/>
                      </a:endParaRPr>
                    </a:p>
                  </a:txBody>
                  <a:tcPr marL="7145" marR="7145" marT="7145" marB="0" anchor="b"/>
                </a:tc>
                <a:tc>
                  <a:txBody>
                    <a:bodyPr/>
                    <a:lstStyle/>
                    <a:p>
                      <a:pPr algn="l" fontAlgn="b"/>
                      <a:r>
                        <a:rPr lang="es-AR" sz="1400" u="none" strike="noStrike" dirty="0">
                          <a:effectLst/>
                        </a:rPr>
                        <a:t>540 alumnos</a:t>
                      </a:r>
                      <a:endParaRPr lang="es-AR" sz="1400" b="0" i="0" u="none" strike="noStrike" dirty="0">
                        <a:solidFill>
                          <a:srgbClr val="000000"/>
                        </a:solidFill>
                        <a:effectLst/>
                        <a:latin typeface="Calibri" panose="020F0502020204030204" pitchFamily="34" charset="0"/>
                      </a:endParaRPr>
                    </a:p>
                  </a:txBody>
                  <a:tcPr marL="7145" marR="7145" marT="7145" marB="0" anchor="b"/>
                </a:tc>
                <a:tc>
                  <a:txBody>
                    <a:bodyPr/>
                    <a:lstStyle/>
                    <a:p>
                      <a:pPr algn="l" fontAlgn="b"/>
                      <a:r>
                        <a:rPr lang="es-AR" sz="1400" u="sng" strike="noStrike" dirty="0">
                          <a:effectLst/>
                        </a:rPr>
                        <a:t> $  884.464,00 </a:t>
                      </a:r>
                      <a:endParaRPr lang="es-AR" sz="1400" b="0" i="0" u="sng" strike="noStrike" dirty="0">
                        <a:solidFill>
                          <a:srgbClr val="000000"/>
                        </a:solidFill>
                        <a:effectLst/>
                        <a:latin typeface="Calibri" panose="020F0502020204030204" pitchFamily="34" charset="0"/>
                      </a:endParaRPr>
                    </a:p>
                  </a:txBody>
                  <a:tcPr marL="7145" marR="7145" marT="7145" marB="0" anchor="b"/>
                </a:tc>
                <a:tc>
                  <a:txBody>
                    <a:bodyPr/>
                    <a:lstStyle/>
                    <a:p>
                      <a:pPr algn="l" fontAlgn="b"/>
                      <a:r>
                        <a:rPr lang="es-AR" sz="1400" u="sng" strike="noStrike" dirty="0">
                          <a:effectLst/>
                        </a:rPr>
                        <a:t> $  995.500,00 </a:t>
                      </a:r>
                      <a:endParaRPr lang="es-AR" sz="1400" b="0" i="0" u="sng" strike="noStrike" dirty="0">
                        <a:solidFill>
                          <a:srgbClr val="000000"/>
                        </a:solidFill>
                        <a:effectLst/>
                        <a:latin typeface="Calibri" panose="020F0502020204030204" pitchFamily="34" charset="0"/>
                      </a:endParaRPr>
                    </a:p>
                  </a:txBody>
                  <a:tcPr marL="7145" marR="7145" marT="7145" marB="0" anchor="b"/>
                </a:tc>
                <a:extLst>
                  <a:ext uri="{0D108BD9-81ED-4DB2-BD59-A6C34878D82A}"/>
                </a:extLst>
              </a:tr>
              <a:tr h="635548">
                <a:tc gridSpan="2">
                  <a:txBody>
                    <a:bodyPr/>
                    <a:lstStyle/>
                    <a:p>
                      <a:pPr algn="l" fontAlgn="b"/>
                      <a:r>
                        <a:rPr lang="es-AR" sz="1400" u="none" strike="noStrike" dirty="0">
                          <a:effectLst/>
                        </a:rPr>
                        <a:t>Arancel mensual</a:t>
                      </a:r>
                      <a:endParaRPr lang="es-AR" sz="1400" b="1" i="0" u="none" strike="noStrike" dirty="0">
                        <a:solidFill>
                          <a:srgbClr val="000000"/>
                        </a:solidFill>
                        <a:effectLst/>
                        <a:latin typeface="Calibri" panose="020F0502020204030204" pitchFamily="34" charset="0"/>
                      </a:endParaRPr>
                    </a:p>
                  </a:txBody>
                  <a:tcPr marL="7145" marR="7145" marT="7145" marB="0" anchor="b"/>
                </a:tc>
                <a:tc hMerge="1">
                  <a:txBody>
                    <a:bodyPr/>
                    <a:lstStyle/>
                    <a:p>
                      <a:endParaRPr lang="es-AR"/>
                    </a:p>
                  </a:txBody>
                  <a:tcPr/>
                </a:tc>
                <a:tc>
                  <a:txBody>
                    <a:bodyPr/>
                    <a:lstStyle/>
                    <a:p>
                      <a:pPr algn="l" fontAlgn="b"/>
                      <a:r>
                        <a:rPr lang="es-AR" sz="1400" u="none" strike="noStrike" dirty="0">
                          <a:effectLst/>
                        </a:rPr>
                        <a:t>NI. Y Prim:790</a:t>
                      </a:r>
                      <a:endParaRPr lang="es-AR" sz="1400" b="0" i="0" u="none" strike="noStrike" dirty="0">
                        <a:solidFill>
                          <a:srgbClr val="000000"/>
                        </a:solidFill>
                        <a:effectLst/>
                        <a:latin typeface="Calibri" panose="020F0502020204030204" pitchFamily="34" charset="0"/>
                      </a:endParaRPr>
                    </a:p>
                  </a:txBody>
                  <a:tcPr marL="7145" marR="7145" marT="7145" marB="0" anchor="b"/>
                </a:tc>
                <a:tc gridSpan="2">
                  <a:txBody>
                    <a:bodyPr/>
                    <a:lstStyle/>
                    <a:p>
                      <a:pPr algn="l" fontAlgn="b"/>
                      <a:r>
                        <a:rPr lang="es-AR" sz="1400" u="none" strike="noStrike" dirty="0">
                          <a:effectLst/>
                        </a:rPr>
                        <a:t>Secundario:540</a:t>
                      </a:r>
                      <a:endParaRPr lang="es-AR" sz="1400" b="0" i="0" u="none" strike="noStrike" dirty="0">
                        <a:solidFill>
                          <a:srgbClr val="000000"/>
                        </a:solidFill>
                        <a:effectLst/>
                        <a:latin typeface="Calibri" panose="020F0502020204030204" pitchFamily="34" charset="0"/>
                      </a:endParaRPr>
                    </a:p>
                  </a:txBody>
                  <a:tcPr marL="7145" marR="7145" marT="7145" marB="0" anchor="b"/>
                </a:tc>
                <a:tc hMerge="1">
                  <a:txBody>
                    <a:bodyPr/>
                    <a:lstStyle/>
                    <a:p>
                      <a:endParaRPr lang="es-AR"/>
                    </a:p>
                  </a:txBody>
                  <a:tcPr/>
                </a:tc>
                <a:tc>
                  <a:txBody>
                    <a:bodyPr/>
                    <a:lstStyle/>
                    <a:p>
                      <a:pPr algn="l" fontAlgn="b"/>
                      <a:endParaRPr lang="es-AR" sz="1400" b="0" i="0" u="sng" strike="noStrike" dirty="0">
                        <a:solidFill>
                          <a:srgbClr val="000000"/>
                        </a:solidFill>
                        <a:effectLst/>
                        <a:latin typeface="Calibri" panose="020F0502020204030204" pitchFamily="34" charset="0"/>
                      </a:endParaRPr>
                    </a:p>
                  </a:txBody>
                  <a:tcPr marL="7145" marR="7145" marT="7145" marB="0" anchor="b"/>
                </a:tc>
                <a:extLst>
                  <a:ext uri="{0D108BD9-81ED-4DB2-BD59-A6C34878D82A}"/>
                </a:extLst>
              </a:tr>
              <a:tr h="635548">
                <a:tc gridSpan="2">
                  <a:txBody>
                    <a:bodyPr/>
                    <a:lstStyle/>
                    <a:p>
                      <a:pPr algn="l" fontAlgn="b"/>
                      <a:r>
                        <a:rPr lang="es-AR" sz="1400" u="none" strike="noStrike" dirty="0">
                          <a:effectLst/>
                        </a:rPr>
                        <a:t>Marzo a Mayo</a:t>
                      </a:r>
                      <a:endParaRPr lang="es-AR" sz="1400" b="1" i="0" u="none" strike="noStrike" dirty="0">
                        <a:solidFill>
                          <a:srgbClr val="000000"/>
                        </a:solidFill>
                        <a:effectLst/>
                        <a:latin typeface="Calibri" panose="020F0502020204030204" pitchFamily="34" charset="0"/>
                      </a:endParaRPr>
                    </a:p>
                  </a:txBody>
                  <a:tcPr marL="7145" marR="7145" marT="7145" marB="0" anchor="b"/>
                </a:tc>
                <a:tc hMerge="1">
                  <a:txBody>
                    <a:bodyPr/>
                    <a:lstStyle/>
                    <a:p>
                      <a:endParaRPr lang="es-AR"/>
                    </a:p>
                  </a:txBody>
                  <a:tcPr/>
                </a:tc>
                <a:tc>
                  <a:txBody>
                    <a:bodyPr/>
                    <a:lstStyle/>
                    <a:p>
                      <a:pPr algn="r" fontAlgn="b"/>
                      <a:r>
                        <a:rPr lang="es-AR" sz="1400" u="none" strike="noStrike" dirty="0">
                          <a:effectLst/>
                        </a:rPr>
                        <a:t>95,16</a:t>
                      </a:r>
                      <a:endParaRPr lang="es-AR" sz="1400" b="0" i="0" u="none" strike="noStrike" dirty="0">
                        <a:solidFill>
                          <a:srgbClr val="000000"/>
                        </a:solidFill>
                        <a:effectLst/>
                        <a:latin typeface="Calibri" panose="020F0502020204030204" pitchFamily="34" charset="0"/>
                      </a:endParaRPr>
                    </a:p>
                  </a:txBody>
                  <a:tcPr marL="7145" marR="7145" marT="7145" marB="0" anchor="b"/>
                </a:tc>
                <a:tc>
                  <a:txBody>
                    <a:bodyPr/>
                    <a:lstStyle/>
                    <a:p>
                      <a:pPr algn="r" fontAlgn="b"/>
                      <a:r>
                        <a:rPr lang="es-AR" sz="1400" u="none" strike="noStrike" dirty="0">
                          <a:effectLst/>
                        </a:rPr>
                        <a:t>107,11</a:t>
                      </a:r>
                      <a:endParaRPr lang="es-AR" sz="1400" b="0" i="0" u="none" strike="noStrike" dirty="0">
                        <a:solidFill>
                          <a:srgbClr val="000000"/>
                        </a:solidFill>
                        <a:effectLst/>
                        <a:latin typeface="Calibri" panose="020F0502020204030204" pitchFamily="34" charset="0"/>
                      </a:endParaRPr>
                    </a:p>
                  </a:txBody>
                  <a:tcPr marL="7145" marR="7145" marT="7145" marB="0" anchor="b"/>
                </a:tc>
                <a:tc>
                  <a:txBody>
                    <a:bodyPr/>
                    <a:lstStyle/>
                    <a:p>
                      <a:pPr algn="l" fontAlgn="b"/>
                      <a:r>
                        <a:rPr lang="es-AR" sz="1400" u="sng" strike="noStrike" dirty="0">
                          <a:effectLst/>
                        </a:rPr>
                        <a:t> $  225.538,32 </a:t>
                      </a:r>
                      <a:endParaRPr lang="es-AR" sz="1400" b="0" i="0" u="sng" strike="noStrike" dirty="0">
                        <a:solidFill>
                          <a:srgbClr val="000000"/>
                        </a:solidFill>
                        <a:effectLst/>
                        <a:latin typeface="Calibri" panose="020F0502020204030204" pitchFamily="34" charset="0"/>
                      </a:endParaRPr>
                    </a:p>
                  </a:txBody>
                  <a:tcPr marL="7145" marR="7145" marT="7145" marB="0" anchor="b"/>
                </a:tc>
                <a:tc>
                  <a:txBody>
                    <a:bodyPr/>
                    <a:lstStyle/>
                    <a:p>
                      <a:pPr algn="l" fontAlgn="b"/>
                      <a:r>
                        <a:rPr lang="es-AR" sz="1400" u="sng" strike="noStrike" dirty="0">
                          <a:effectLst/>
                        </a:rPr>
                        <a:t> $  253.852,50 </a:t>
                      </a:r>
                      <a:endParaRPr lang="es-AR" sz="1400" b="0" i="0" u="sng" strike="noStrike" dirty="0">
                        <a:solidFill>
                          <a:srgbClr val="000000"/>
                        </a:solidFill>
                        <a:effectLst/>
                        <a:latin typeface="Calibri" panose="020F0502020204030204" pitchFamily="34" charset="0"/>
                      </a:endParaRPr>
                    </a:p>
                  </a:txBody>
                  <a:tcPr marL="7145" marR="7145" marT="7145" marB="0" anchor="b"/>
                </a:tc>
                <a:extLst>
                  <a:ext uri="{0D108BD9-81ED-4DB2-BD59-A6C34878D82A}"/>
                </a:extLst>
              </a:tr>
              <a:tr h="635548">
                <a:tc gridSpan="2">
                  <a:txBody>
                    <a:bodyPr/>
                    <a:lstStyle/>
                    <a:p>
                      <a:pPr algn="l" fontAlgn="b"/>
                      <a:r>
                        <a:rPr lang="es-AR" sz="1400" u="none" strike="noStrike" dirty="0">
                          <a:effectLst/>
                        </a:rPr>
                        <a:t>Junio a Setiembre</a:t>
                      </a:r>
                      <a:endParaRPr lang="es-AR" sz="1400" b="1" i="0" u="none" strike="noStrike" dirty="0">
                        <a:solidFill>
                          <a:srgbClr val="000000"/>
                        </a:solidFill>
                        <a:effectLst/>
                        <a:latin typeface="Calibri" panose="020F0502020204030204" pitchFamily="34" charset="0"/>
                      </a:endParaRPr>
                    </a:p>
                  </a:txBody>
                  <a:tcPr marL="7145" marR="7145" marT="7145" marB="0" anchor="b"/>
                </a:tc>
                <a:tc hMerge="1">
                  <a:txBody>
                    <a:bodyPr/>
                    <a:lstStyle/>
                    <a:p>
                      <a:endParaRPr lang="es-AR"/>
                    </a:p>
                  </a:txBody>
                  <a:tcPr/>
                </a:tc>
                <a:tc>
                  <a:txBody>
                    <a:bodyPr/>
                    <a:lstStyle/>
                    <a:p>
                      <a:pPr algn="r" fontAlgn="b"/>
                      <a:r>
                        <a:rPr lang="es-AR" sz="1400" u="none" strike="noStrike" dirty="0">
                          <a:effectLst/>
                        </a:rPr>
                        <a:t>111,96</a:t>
                      </a:r>
                      <a:endParaRPr lang="es-AR" sz="1400" b="0" i="0" u="none" strike="noStrike" dirty="0">
                        <a:solidFill>
                          <a:srgbClr val="000000"/>
                        </a:solidFill>
                        <a:effectLst/>
                        <a:latin typeface="Calibri" panose="020F0502020204030204" pitchFamily="34" charset="0"/>
                      </a:endParaRPr>
                    </a:p>
                  </a:txBody>
                  <a:tcPr marL="7145" marR="7145" marT="7145" marB="0" anchor="b"/>
                </a:tc>
                <a:tc>
                  <a:txBody>
                    <a:bodyPr/>
                    <a:lstStyle/>
                    <a:p>
                      <a:pPr algn="r" fontAlgn="b"/>
                      <a:r>
                        <a:rPr lang="es-AR" sz="1400" u="none" strike="noStrike" dirty="0">
                          <a:effectLst/>
                        </a:rPr>
                        <a:t>126,01</a:t>
                      </a:r>
                      <a:endParaRPr lang="es-AR" sz="1400" b="0" i="0" u="none" strike="noStrike" dirty="0">
                        <a:solidFill>
                          <a:srgbClr val="000000"/>
                        </a:solidFill>
                        <a:effectLst/>
                        <a:latin typeface="Calibri" panose="020F0502020204030204" pitchFamily="34" charset="0"/>
                      </a:endParaRPr>
                    </a:p>
                  </a:txBody>
                  <a:tcPr marL="7145" marR="7145" marT="7145" marB="0" anchor="b"/>
                </a:tc>
                <a:tc>
                  <a:txBody>
                    <a:bodyPr/>
                    <a:lstStyle/>
                    <a:p>
                      <a:pPr algn="l" fontAlgn="b"/>
                      <a:r>
                        <a:rPr lang="es-AR" sz="1400" u="sng" strike="noStrike" dirty="0">
                          <a:effectLst/>
                        </a:rPr>
                        <a:t> $  353.785,60 </a:t>
                      </a:r>
                      <a:endParaRPr lang="es-AR" sz="1400" b="0" i="0" u="sng" strike="noStrike" dirty="0">
                        <a:solidFill>
                          <a:srgbClr val="000000"/>
                        </a:solidFill>
                        <a:effectLst/>
                        <a:latin typeface="Calibri" panose="020F0502020204030204" pitchFamily="34" charset="0"/>
                      </a:endParaRPr>
                    </a:p>
                  </a:txBody>
                  <a:tcPr marL="7145" marR="7145" marT="7145" marB="0" anchor="b"/>
                </a:tc>
                <a:tc>
                  <a:txBody>
                    <a:bodyPr/>
                    <a:lstStyle/>
                    <a:p>
                      <a:pPr algn="l" fontAlgn="b"/>
                      <a:r>
                        <a:rPr lang="es-AR" sz="1400" u="sng" strike="noStrike" dirty="0">
                          <a:effectLst/>
                        </a:rPr>
                        <a:t> $  398.200,00 </a:t>
                      </a:r>
                      <a:endParaRPr lang="es-AR" sz="1400" b="0" i="0" u="sng" strike="noStrike" dirty="0">
                        <a:solidFill>
                          <a:srgbClr val="000000"/>
                        </a:solidFill>
                        <a:effectLst/>
                        <a:latin typeface="Calibri" panose="020F0502020204030204" pitchFamily="34" charset="0"/>
                      </a:endParaRPr>
                    </a:p>
                  </a:txBody>
                  <a:tcPr marL="7145" marR="7145" marT="7145" marB="0" anchor="b"/>
                </a:tc>
                <a:extLst>
                  <a:ext uri="{0D108BD9-81ED-4DB2-BD59-A6C34878D82A}"/>
                </a:extLst>
              </a:tr>
              <a:tr h="635548">
                <a:tc gridSpan="2">
                  <a:txBody>
                    <a:bodyPr/>
                    <a:lstStyle/>
                    <a:p>
                      <a:pPr algn="l" fontAlgn="b"/>
                      <a:r>
                        <a:rPr lang="es-AR" sz="1400" u="none" strike="noStrike" dirty="0">
                          <a:effectLst/>
                        </a:rPr>
                        <a:t>Octubre a Diciembre</a:t>
                      </a:r>
                      <a:endParaRPr lang="es-AR" sz="1400" b="1" i="0" u="none" strike="noStrike" dirty="0">
                        <a:solidFill>
                          <a:srgbClr val="000000"/>
                        </a:solidFill>
                        <a:effectLst/>
                        <a:latin typeface="Calibri" panose="020F0502020204030204" pitchFamily="34" charset="0"/>
                      </a:endParaRPr>
                    </a:p>
                  </a:txBody>
                  <a:tcPr marL="7145" marR="7145" marT="7145" marB="0" anchor="b"/>
                </a:tc>
                <a:tc hMerge="1">
                  <a:txBody>
                    <a:bodyPr/>
                    <a:lstStyle/>
                    <a:p>
                      <a:endParaRPr lang="es-AR"/>
                    </a:p>
                  </a:txBody>
                  <a:tcPr/>
                </a:tc>
                <a:tc>
                  <a:txBody>
                    <a:bodyPr/>
                    <a:lstStyle/>
                    <a:p>
                      <a:pPr algn="r" fontAlgn="b"/>
                      <a:r>
                        <a:rPr lang="es-AR" sz="1400" u="none" strike="noStrike" dirty="0">
                          <a:effectLst/>
                        </a:rPr>
                        <a:t>128,75</a:t>
                      </a:r>
                      <a:endParaRPr lang="es-AR" sz="1400" b="0" i="0" u="none" strike="noStrike" dirty="0">
                        <a:solidFill>
                          <a:srgbClr val="000000"/>
                        </a:solidFill>
                        <a:effectLst/>
                        <a:latin typeface="Arial" panose="020B0604020202020204" pitchFamily="34" charset="0"/>
                      </a:endParaRPr>
                    </a:p>
                  </a:txBody>
                  <a:tcPr marL="7145" marR="7145" marT="7145" marB="0" anchor="b"/>
                </a:tc>
                <a:tc>
                  <a:txBody>
                    <a:bodyPr/>
                    <a:lstStyle/>
                    <a:p>
                      <a:pPr algn="r" fontAlgn="b"/>
                      <a:r>
                        <a:rPr lang="es-AR" sz="1400" u="none" strike="noStrike" dirty="0">
                          <a:effectLst/>
                        </a:rPr>
                        <a:t>144,91</a:t>
                      </a:r>
                      <a:endParaRPr lang="es-AR" sz="1400" b="0" i="0" u="none" strike="noStrike" dirty="0">
                        <a:solidFill>
                          <a:srgbClr val="000000"/>
                        </a:solidFill>
                        <a:effectLst/>
                        <a:latin typeface="Arial" panose="020B0604020202020204" pitchFamily="34" charset="0"/>
                      </a:endParaRPr>
                    </a:p>
                  </a:txBody>
                  <a:tcPr marL="7145" marR="7145" marT="7145" marB="0" anchor="b"/>
                </a:tc>
                <a:tc>
                  <a:txBody>
                    <a:bodyPr/>
                    <a:lstStyle/>
                    <a:p>
                      <a:pPr algn="l" fontAlgn="b"/>
                      <a:r>
                        <a:rPr lang="es-AR" sz="1400" u="sng" strike="noStrike" dirty="0">
                          <a:effectLst/>
                        </a:rPr>
                        <a:t> $  305.140,08 </a:t>
                      </a:r>
                      <a:endParaRPr lang="es-AR" sz="1400" b="0" i="0" u="sng" strike="noStrike" dirty="0">
                        <a:solidFill>
                          <a:srgbClr val="000000"/>
                        </a:solidFill>
                        <a:effectLst/>
                        <a:latin typeface="Calibri" panose="020F0502020204030204" pitchFamily="34" charset="0"/>
                      </a:endParaRPr>
                    </a:p>
                  </a:txBody>
                  <a:tcPr marL="7145" marR="7145" marT="7145" marB="0" anchor="b"/>
                </a:tc>
                <a:tc>
                  <a:txBody>
                    <a:bodyPr/>
                    <a:lstStyle/>
                    <a:p>
                      <a:pPr algn="l" fontAlgn="b"/>
                      <a:r>
                        <a:rPr lang="es-AR" sz="1400" u="sng" strike="noStrike" dirty="0">
                          <a:effectLst/>
                        </a:rPr>
                        <a:t> $  343.447,50 </a:t>
                      </a:r>
                      <a:endParaRPr lang="es-AR" sz="1400" b="0" i="0" u="sng" strike="noStrike" dirty="0">
                        <a:solidFill>
                          <a:srgbClr val="000000"/>
                        </a:solidFill>
                        <a:effectLst/>
                        <a:latin typeface="Calibri" panose="020F0502020204030204" pitchFamily="34" charset="0"/>
                      </a:endParaRPr>
                    </a:p>
                  </a:txBody>
                  <a:tcPr marL="7145" marR="7145" marT="7145" marB="0" anchor="b"/>
                </a:tc>
                <a:extLst>
                  <a:ext uri="{0D108BD9-81ED-4DB2-BD59-A6C34878D82A}"/>
                </a:extLst>
              </a:tr>
              <a:tr h="559282">
                <a:tc>
                  <a:txBody>
                    <a:bodyPr/>
                    <a:lstStyle/>
                    <a:p>
                      <a:pPr algn="l" fontAlgn="b"/>
                      <a:endParaRPr lang="es-AR" sz="1400" b="0" i="0" u="none" strike="noStrike" dirty="0">
                        <a:solidFill>
                          <a:srgbClr val="000000"/>
                        </a:solidFill>
                        <a:effectLst/>
                        <a:latin typeface="Arial" panose="020B0604020202020204" pitchFamily="34" charset="0"/>
                      </a:endParaRPr>
                    </a:p>
                  </a:txBody>
                  <a:tcPr marL="7145" marR="7145" marT="7145" marB="0" anchor="b"/>
                </a:tc>
                <a:tc>
                  <a:txBody>
                    <a:bodyPr/>
                    <a:lstStyle/>
                    <a:p>
                      <a:pPr algn="l" fontAlgn="b"/>
                      <a:endParaRPr lang="es-AR" sz="1400" b="0" i="0" u="none" strike="noStrike" dirty="0">
                        <a:solidFill>
                          <a:srgbClr val="000000"/>
                        </a:solidFill>
                        <a:effectLst/>
                        <a:latin typeface="Arial" panose="020B0604020202020204" pitchFamily="34" charset="0"/>
                      </a:endParaRPr>
                    </a:p>
                  </a:txBody>
                  <a:tcPr marL="7145" marR="7145" marT="7145" marB="0" anchor="b"/>
                </a:tc>
                <a:tc>
                  <a:txBody>
                    <a:bodyPr/>
                    <a:lstStyle/>
                    <a:p>
                      <a:pPr algn="l" fontAlgn="b"/>
                      <a:endParaRPr lang="es-AR" sz="1400" b="0" i="0" u="none" strike="noStrike" dirty="0">
                        <a:solidFill>
                          <a:srgbClr val="000000"/>
                        </a:solidFill>
                        <a:effectLst/>
                        <a:latin typeface="Arial" panose="020B0604020202020204" pitchFamily="34" charset="0"/>
                      </a:endParaRPr>
                    </a:p>
                  </a:txBody>
                  <a:tcPr marL="7145" marR="7145" marT="7145" marB="0" anchor="b"/>
                </a:tc>
                <a:tc>
                  <a:txBody>
                    <a:bodyPr/>
                    <a:lstStyle/>
                    <a:p>
                      <a:pPr algn="l" fontAlgn="b"/>
                      <a:endParaRPr lang="es-AR" sz="1400" b="0" i="0" u="none" strike="noStrike" dirty="0">
                        <a:solidFill>
                          <a:srgbClr val="000000"/>
                        </a:solidFill>
                        <a:effectLst/>
                        <a:latin typeface="Calibri" panose="020F0502020204030204" pitchFamily="34" charset="0"/>
                      </a:endParaRPr>
                    </a:p>
                  </a:txBody>
                  <a:tcPr marL="7145" marR="7145" marT="7145" marB="0" anchor="b"/>
                </a:tc>
                <a:tc>
                  <a:txBody>
                    <a:bodyPr/>
                    <a:lstStyle/>
                    <a:p>
                      <a:pPr algn="l" fontAlgn="b"/>
                      <a:r>
                        <a:rPr lang="es-AR" sz="1400" u="sng" strike="noStrike" dirty="0">
                          <a:effectLst/>
                        </a:rPr>
                        <a:t> $884.464,00 </a:t>
                      </a:r>
                      <a:endParaRPr lang="es-AR" sz="1400" b="0" i="0" u="sng" strike="noStrike" dirty="0">
                        <a:solidFill>
                          <a:srgbClr val="000000"/>
                        </a:solidFill>
                        <a:effectLst/>
                        <a:latin typeface="Arial" panose="020B0604020202020204" pitchFamily="34" charset="0"/>
                      </a:endParaRPr>
                    </a:p>
                  </a:txBody>
                  <a:tcPr marL="7145" marR="7145" marT="7145" marB="0" anchor="b"/>
                </a:tc>
                <a:tc>
                  <a:txBody>
                    <a:bodyPr/>
                    <a:lstStyle/>
                    <a:p>
                      <a:pPr algn="l" fontAlgn="b"/>
                      <a:r>
                        <a:rPr lang="es-AR" sz="1400" u="sng" strike="noStrike" dirty="0">
                          <a:effectLst/>
                        </a:rPr>
                        <a:t> $995.500,00 </a:t>
                      </a:r>
                      <a:endParaRPr lang="es-AR" sz="1400" b="0" i="0" u="sng" strike="noStrike" dirty="0">
                        <a:solidFill>
                          <a:srgbClr val="000000"/>
                        </a:solidFill>
                        <a:effectLst/>
                        <a:latin typeface="Arial" panose="020B0604020202020204" pitchFamily="34" charset="0"/>
                      </a:endParaRPr>
                    </a:p>
                  </a:txBody>
                  <a:tcPr marL="7145" marR="7145" marT="7145" marB="0" anchor="b"/>
                </a:tc>
                <a:extLst>
                  <a:ext uri="{0D108BD9-81ED-4DB2-BD59-A6C34878D82A}"/>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Recomendación final.</a:t>
            </a:r>
            <a:endParaRPr lang="es-AR" dirty="0"/>
          </a:p>
        </p:txBody>
      </p:sp>
      <p:sp>
        <p:nvSpPr>
          <p:cNvPr id="3" name="Marcador de contenido 2"/>
          <p:cNvSpPr>
            <a:spLocks noGrp="1"/>
          </p:cNvSpPr>
          <p:nvPr>
            <p:ph idx="1"/>
          </p:nvPr>
        </p:nvSpPr>
        <p:spPr>
          <a:xfrm>
            <a:off x="150813" y="1565275"/>
            <a:ext cx="8528050" cy="3978275"/>
          </a:xfrm>
        </p:spPr>
        <p:txBody>
          <a:bodyPr/>
          <a:lstStyle/>
          <a:p>
            <a:pPr algn="just">
              <a:defRPr/>
            </a:pPr>
            <a:r>
              <a:rPr lang="es-AR" sz="2000" dirty="0" smtClean="0"/>
              <a:t>Establecido el monto del arancel a fijar, siempre debe consignarse en toda la documentación (notificación a Def. al Consumidor, Padres y DEP) el allanamiento a los topes establecidos por la DGE, con una cláusula que aclare:</a:t>
            </a:r>
          </a:p>
          <a:p>
            <a:pPr algn="just">
              <a:defRPr/>
            </a:pPr>
            <a:r>
              <a:rPr lang="es-AR" sz="2000" dirty="0" smtClean="0"/>
              <a:t>Ejemplo:</a:t>
            </a:r>
          </a:p>
          <a:p>
            <a:pPr algn="just">
              <a:defRPr/>
            </a:pPr>
            <a:r>
              <a:rPr lang="es-AR" sz="2000" dirty="0" smtClean="0"/>
              <a:t>“El valor de los aranceles, ha tenido en consideración la pauta de ajuste inflacionario previsto en el Proyecto de Presupuesto Nacional 2020. Los valores de </a:t>
            </a:r>
            <a:r>
              <a:rPr lang="es-AR" sz="2000" smtClean="0"/>
              <a:t>los aranceles establecidos </a:t>
            </a:r>
            <a:r>
              <a:rPr lang="es-AR" sz="2000" dirty="0"/>
              <a:t>en las cláusulas </a:t>
            </a:r>
            <a:r>
              <a:rPr lang="es-AR" sz="2000" dirty="0" smtClean="0"/>
              <a:t>anteriores podrían ajustarse ante aumentos salariales superiores o inferiores a los presupuestados, incrementos o disminución de costos por mayor inflación, y siempre se ajustará </a:t>
            </a:r>
            <a:r>
              <a:rPr lang="es-AR" sz="2000" dirty="0"/>
              <a:t>a las normas establecidas por la DGE, en cuanto a </a:t>
            </a:r>
            <a:r>
              <a:rPr lang="es-AR" sz="2000" dirty="0" smtClean="0"/>
              <a:t>detalle de </a:t>
            </a:r>
            <a:r>
              <a:rPr lang="es-AR" sz="2000" dirty="0"/>
              <a:t>lo facturado, e importes autorizados a la fecha del </a:t>
            </a:r>
            <a:r>
              <a:rPr lang="es-AR" sz="2000" dirty="0" smtClean="0"/>
              <a:t>efectivo cobro”.</a:t>
            </a:r>
            <a:endParaRPr lang="es-AR" sz="2000" dirty="0"/>
          </a:p>
          <a:p>
            <a:pPr>
              <a:defRPr/>
            </a:pPr>
            <a:endParaRPr lang="es-A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457200" y="192088"/>
            <a:ext cx="8229600" cy="1312862"/>
          </a:xfrm>
        </p:spPr>
        <p:txBody>
          <a:bodyPr wrap="square">
            <a:spAutoFit/>
          </a:bodyPr>
          <a:lstStyle>
            <a:defPPr lvl="0">
              <a:buNone/>
            </a:defPPr>
            <a:lvl1pPr lvl="0">
              <a:buNone/>
            </a:lvl1pPr>
          </a:lstStyle>
          <a:p>
            <a:pPr eaLnBrk="1" fontAlgn="auto" hangingPunct="1">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sz="4000" dirty="0" smtClean="0"/>
              <a:t>¿Qué se debe presentar ante DEP?</a:t>
            </a:r>
          </a:p>
        </p:txBody>
      </p:sp>
      <p:sp>
        <p:nvSpPr>
          <p:cNvPr id="3" name="2 Marcador de texto"/>
          <p:cNvSpPr txBox="1">
            <a:spLocks noGrp="1"/>
          </p:cNvSpPr>
          <p:nvPr>
            <p:ph type="body" idx="4294967295"/>
          </p:nvPr>
        </p:nvSpPr>
        <p:spPr>
          <a:xfrm>
            <a:off x="457200" y="1600200"/>
            <a:ext cx="8229600" cy="4525963"/>
          </a:xfrm>
        </p:spPr>
        <p:txBody>
          <a:bodyPr wrap="square">
            <a:spAutoFit/>
          </a:bodyPr>
          <a:lstStyle>
            <a:defPPr marL="342720" marR="0" lvl="0" indent="-342720" algn="l" rtl="0" hangingPunct="1">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MX" sz="32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defPPr>
            <a:lvl1pPr marL="342720" marR="0" lvl="0" indent="-342720" algn="l" rtl="0" hangingPunct="1">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MX" sz="32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1pPr>
            <a:lvl2pPr marL="742680" marR="0" lvl="1" indent="-285480" algn="l" rtl="0" hangingPunct="1">
              <a:lnSpc>
                <a:spcPct val="100000"/>
              </a:lnSpc>
              <a:spcBef>
                <a:spcPts val="697"/>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s-MX" sz="28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2pPr>
            <a:lvl3pPr marL="1143000" marR="0" lvl="2" indent="-228600" algn="l" rtl="0" hangingPunct="1">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s-MX" sz="24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3pPr>
            <a:lvl4pPr marL="1600199" marR="0" lvl="3" indent="-228600" algn="l" rtl="0" hangingPunct="1">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4pPr>
            <a:lvl5pPr marL="2057400" marR="0" lvl="4"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5pPr>
            <a:lvl6pPr marL="2057400" marR="0" lvl="5"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6pPr>
            <a:lvl7pPr marL="2057400" marR="0" lvl="6"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7pPr>
            <a:lvl8pPr marL="2057400" marR="0" lvl="7"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8pPr>
            <a:lvl9pPr marL="2057400" marR="0" lvl="8"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9pPr>
          </a:lstStyle>
          <a:p>
            <a:pPr marL="0" indent="0" algn="just" eaLnBrk="1" fontAlgn="auto">
              <a:lnSpc>
                <a:spcPct val="80000"/>
              </a:lnSpc>
              <a:spcBef>
                <a:spcPts val="697"/>
              </a:spcBef>
              <a:buClr>
                <a:srgbClr val="666633"/>
              </a:buClr>
              <a:buSzPct val="80000"/>
              <a:buFont typeface="Wingdings" pitchFamily="2"/>
              <a:buChar char=""/>
              <a:defRPr/>
            </a:pPr>
            <a:r>
              <a:rPr sz="2800" dirty="0" smtClean="0">
                <a:latin typeface="" pitchFamily="16"/>
              </a:rPr>
              <a:t>DEP: Presupuesto de funcionamiento. Establecido por la Resolución 2020 de la DGE, no publicada en el Boletín Oficial, de fecha 28 de agosto de 2007.</a:t>
            </a:r>
          </a:p>
          <a:p>
            <a:pPr marL="0" indent="0" algn="just" eaLnBrk="1" fontAlgn="auto">
              <a:lnSpc>
                <a:spcPct val="80000"/>
              </a:lnSpc>
              <a:spcBef>
                <a:spcPts val="697"/>
              </a:spcBef>
              <a:buClr>
                <a:srgbClr val="666633"/>
              </a:buClr>
              <a:buSzPct val="80000"/>
              <a:buFont typeface="Wingdings" pitchFamily="2"/>
              <a:buChar char=""/>
              <a:defRPr/>
            </a:pPr>
            <a:r>
              <a:rPr sz="2800" dirty="0" smtClean="0">
                <a:latin typeface="" pitchFamily="16"/>
              </a:rPr>
              <a:t>Consiste en determinar el valor de la cuota, conforme un presupuesto de funcionamiento e inversión del ejercicio.</a:t>
            </a:r>
          </a:p>
          <a:p>
            <a:pPr marL="0" indent="0" algn="just" eaLnBrk="1" fontAlgn="auto">
              <a:lnSpc>
                <a:spcPct val="80000"/>
              </a:lnSpc>
              <a:spcBef>
                <a:spcPts val="697"/>
              </a:spcBef>
              <a:buClr>
                <a:srgbClr val="666633"/>
              </a:buClr>
              <a:buSzPct val="80000"/>
              <a:buFont typeface="Wingdings" pitchFamily="2"/>
              <a:buChar char=""/>
              <a:defRPr/>
            </a:pPr>
            <a:r>
              <a:rPr sz="2800" dirty="0" smtClean="0">
                <a:latin typeface="" pitchFamily="16"/>
              </a:rPr>
              <a:t>En esta Resolución, la DGE, expresa: “Que se debe propender a que la totalidad de los Recursos que manejan los establecimientos privados, se destinen exclusivamente al servicio educativo”.</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Bono de $ 5000</a:t>
            </a:r>
            <a:endParaRPr lang="es-AR" dirty="0"/>
          </a:p>
        </p:txBody>
      </p:sp>
      <p:sp>
        <p:nvSpPr>
          <p:cNvPr id="3" name="Marcador de contenido 2"/>
          <p:cNvSpPr>
            <a:spLocks noGrp="1"/>
          </p:cNvSpPr>
          <p:nvPr>
            <p:ph idx="1"/>
          </p:nvPr>
        </p:nvSpPr>
        <p:spPr>
          <a:xfrm>
            <a:off x="1908175" y="2781300"/>
            <a:ext cx="6777038" cy="3343275"/>
          </a:xfrm>
        </p:spPr>
        <p:txBody>
          <a:bodyPr>
            <a:normAutofit/>
          </a:bodyPr>
          <a:lstStyle/>
          <a:p>
            <a:pPr>
              <a:defRPr/>
            </a:pPr>
            <a:r>
              <a:rPr lang="es-AR" sz="4500" dirty="0"/>
              <a:t>Decreto 665/2019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038" y="404813"/>
            <a:ext cx="8593137" cy="1992312"/>
          </a:xfrm>
        </p:spPr>
        <p:txBody>
          <a:bodyPr/>
          <a:lstStyle/>
          <a:p>
            <a:pPr>
              <a:defRPr/>
            </a:pPr>
            <a:r>
              <a:rPr lang="es-AR" dirty="0" smtClean="0"/>
              <a:t>Alcance: Docentes con equiparación salarial.</a:t>
            </a:r>
            <a:endParaRPr lang="es-AR" dirty="0"/>
          </a:p>
        </p:txBody>
      </p:sp>
      <p:sp>
        <p:nvSpPr>
          <p:cNvPr id="3" name="Marcador de contenido 2"/>
          <p:cNvSpPr>
            <a:spLocks noGrp="1"/>
          </p:cNvSpPr>
          <p:nvPr>
            <p:ph idx="1"/>
          </p:nvPr>
        </p:nvSpPr>
        <p:spPr>
          <a:xfrm>
            <a:off x="85725" y="2060575"/>
            <a:ext cx="8680450" cy="3482975"/>
          </a:xfrm>
        </p:spPr>
        <p:txBody>
          <a:bodyPr/>
          <a:lstStyle/>
          <a:p>
            <a:pPr>
              <a:defRPr/>
            </a:pPr>
            <a:r>
              <a:rPr lang="es-AR" sz="2200" dirty="0" smtClean="0"/>
              <a:t>Nuestra posición:</a:t>
            </a:r>
          </a:p>
          <a:p>
            <a:pPr algn="just">
              <a:defRPr/>
            </a:pPr>
            <a:r>
              <a:rPr lang="es-AR" sz="2200" dirty="0" smtClean="0"/>
              <a:t>No existe deuda en este concepto. Los docentes que cobran con cláusula gatillo, han recibido y recibirán ajustes por la inflación existente a partir del 12 de agosto, que superará los $ 5000 por dedicación completa.</a:t>
            </a:r>
          </a:p>
          <a:p>
            <a:pPr algn="just">
              <a:defRPr/>
            </a:pPr>
            <a:r>
              <a:rPr lang="es-AR" sz="2200" dirty="0"/>
              <a:t>ARTÍCULO 3°.- La suma referida en el artículo 1° del presente se compensará en las próximas revisiones salariales. Los empleadores que hubiesen otorgado, unilateralmente o por acuerdo de manera extraordinaria, otros incrementos sobre los ingresos de los trabajadores a partir del 12 de agosto de 2019, podrán compensarlos hasta su concurrencia con la suma total de la asignación establecida en el artículo 1° del presente.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No docentes.	</a:t>
            </a:r>
            <a:endParaRPr lang="es-AR" dirty="0"/>
          </a:p>
        </p:txBody>
      </p:sp>
      <p:sp>
        <p:nvSpPr>
          <p:cNvPr id="3" name="Marcador de contenido 2"/>
          <p:cNvSpPr>
            <a:spLocks noGrp="1"/>
          </p:cNvSpPr>
          <p:nvPr>
            <p:ph idx="1"/>
          </p:nvPr>
        </p:nvSpPr>
        <p:spPr>
          <a:xfrm>
            <a:off x="354013" y="1843088"/>
            <a:ext cx="8175625" cy="3911600"/>
          </a:xfrm>
        </p:spPr>
        <p:txBody>
          <a:bodyPr>
            <a:noAutofit/>
          </a:bodyPr>
          <a:lstStyle/>
          <a:p>
            <a:pPr algn="just">
              <a:defRPr/>
            </a:pPr>
            <a:r>
              <a:rPr lang="es-AR" sz="1875" dirty="0"/>
              <a:t>Conforme el decreto, de no existir un incremento salarial posterior al 12 de agosto de 2019, habrá que pagar $ 5000 como un no remunerativo para el no docente que se desempeñe 46,5 horas semanales, y un proporcional a quienes trabajen en forma parcial, el que podría ser pagado en varias cuotas hasta fin de año.</a:t>
            </a:r>
          </a:p>
          <a:p>
            <a:pPr algn="just">
              <a:defRPr/>
            </a:pPr>
            <a:r>
              <a:rPr lang="es-AR" sz="1875" dirty="0"/>
              <a:t>Entendemos que ni SOEME ni SAEOEP están conformes con este tratamiento, y es por ello que están negociando con CONSUDEC, COORDIEP, ADEEPRA Y CAIEP, un incremento salarial. Prueba de ello es que el 16/10 SAEOEP firmó con las Universidades Privadas aumentos escalonados desde octubre de 2019 a enero de 2020.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Síntesis.</a:t>
            </a:r>
            <a:br>
              <a:rPr lang="es-AR" dirty="0" smtClean="0"/>
            </a:br>
            <a:endParaRPr lang="es-AR" dirty="0"/>
          </a:p>
        </p:txBody>
      </p:sp>
      <p:sp>
        <p:nvSpPr>
          <p:cNvPr id="3" name="Marcador de contenido 2"/>
          <p:cNvSpPr>
            <a:spLocks noGrp="1"/>
          </p:cNvSpPr>
          <p:nvPr>
            <p:ph idx="1"/>
          </p:nvPr>
        </p:nvSpPr>
        <p:spPr>
          <a:xfrm>
            <a:off x="117475" y="1341438"/>
            <a:ext cx="8594725" cy="4148137"/>
          </a:xfrm>
        </p:spPr>
        <p:txBody>
          <a:bodyPr/>
          <a:lstStyle/>
          <a:p>
            <a:pPr algn="just">
              <a:defRPr/>
            </a:pPr>
            <a:endParaRPr lang="es-AR" dirty="0"/>
          </a:p>
          <a:p>
            <a:pPr algn="just">
              <a:defRPr/>
            </a:pPr>
            <a:r>
              <a:rPr lang="es-AR" sz="2500" dirty="0" smtClean="0"/>
              <a:t>No docentes: Esperar </a:t>
            </a:r>
            <a:r>
              <a:rPr lang="es-AR" sz="2500" dirty="0"/>
              <a:t>al 31 de octubre para establecer el mecanismo de cumplimiento del Decreto, que casi con seguridad será a través de incrementos salariales acordados en paritarias.</a:t>
            </a:r>
          </a:p>
          <a:p>
            <a:pPr algn="just">
              <a:defRPr/>
            </a:pPr>
            <a:r>
              <a:rPr lang="es-AR" sz="2500" dirty="0" smtClean="0"/>
              <a:t>Docentes: Transmitir al personal que la cláusula gatillo ha compensado el importe establecido por el Decreto 665/2019, porque esta norma es para aquel personal que habiendo acordado salarios fijos antes de agosto de 2019, ha sufrido la inflación generada con posterioridad al 12 de agosto de 2019 y hasta fin del presente año (efecto PASO)-</a:t>
            </a:r>
          </a:p>
          <a:p>
            <a:pPr marL="0" indent="0">
              <a:defRPr/>
            </a:pPr>
            <a:endParaRPr lang="es-AR" sz="25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Docentes extraprogramáticos.</a:t>
            </a:r>
            <a:endParaRPr lang="es-AR" dirty="0"/>
          </a:p>
        </p:txBody>
      </p:sp>
      <p:sp>
        <p:nvSpPr>
          <p:cNvPr id="3" name="Marcador de contenido 2"/>
          <p:cNvSpPr>
            <a:spLocks noGrp="1"/>
          </p:cNvSpPr>
          <p:nvPr>
            <p:ph idx="1"/>
          </p:nvPr>
        </p:nvSpPr>
        <p:spPr>
          <a:xfrm>
            <a:off x="0" y="1268413"/>
            <a:ext cx="9144000" cy="4856162"/>
          </a:xfrm>
        </p:spPr>
        <p:txBody>
          <a:bodyPr/>
          <a:lstStyle/>
          <a:p>
            <a:pPr>
              <a:defRPr/>
            </a:pPr>
            <a:r>
              <a:rPr lang="es-AR" dirty="0" smtClean="0"/>
              <a:t>Esta información es sólo para aquellos colegios que aun tienen personal no equiparado a la enseñanza oficial, y se rigen por normas del CGEP.</a:t>
            </a:r>
          </a:p>
          <a:p>
            <a:pPr>
              <a:defRPr/>
            </a:pPr>
            <a:r>
              <a:rPr lang="es-AR" dirty="0" smtClean="0"/>
              <a:t>Si no han otorgado aumentos desde el 12 de agosto, deben pagar como Ad. Dec 665/19:</a:t>
            </a:r>
          </a:p>
          <a:p>
            <a:pPr>
              <a:defRPr/>
            </a:pPr>
            <a:r>
              <a:rPr lang="es-AR" dirty="0" smtClean="0"/>
              <a:t>Octubre $ 2000</a:t>
            </a:r>
          </a:p>
          <a:p>
            <a:pPr>
              <a:defRPr/>
            </a:pPr>
            <a:r>
              <a:rPr lang="es-AR" dirty="0" smtClean="0"/>
              <a:t>Noviembre $ 1500</a:t>
            </a:r>
          </a:p>
          <a:p>
            <a:pPr>
              <a:defRPr/>
            </a:pPr>
            <a:r>
              <a:rPr lang="es-AR" dirty="0" smtClean="0"/>
              <a:t>Diciembre $ 1500</a:t>
            </a:r>
          </a:p>
          <a:p>
            <a:pPr>
              <a:defRPr/>
            </a:pPr>
            <a:r>
              <a:rPr lang="es-AR" dirty="0" smtClean="0"/>
              <a:t>Acuerdo firmado el 23/10/2019 con SADOP.</a:t>
            </a:r>
          </a:p>
          <a:p>
            <a:pPr>
              <a:defRPr/>
            </a:pPr>
            <a:endParaRPr lang="es-AR" dirty="0"/>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Flujo de fondos.	</a:t>
            </a:r>
            <a:endParaRPr lang="es-AR" dirty="0"/>
          </a:p>
        </p:txBody>
      </p:sp>
      <p:sp>
        <p:nvSpPr>
          <p:cNvPr id="3" name="Marcador de contenido 2"/>
          <p:cNvSpPr>
            <a:spLocks noGrp="1"/>
          </p:cNvSpPr>
          <p:nvPr>
            <p:ph idx="1"/>
          </p:nvPr>
        </p:nvSpPr>
        <p:spPr/>
        <p:txBody>
          <a:bodyPr>
            <a:normAutofit fontScale="70000" lnSpcReduction="20000"/>
          </a:bodyPr>
          <a:lstStyle/>
          <a:p>
            <a:pPr algn="just">
              <a:defRPr/>
            </a:pPr>
            <a:r>
              <a:rPr lang="es-AR" dirty="0" smtClean="0"/>
              <a:t>Si bien estaba dentro de los reclamos de la Circular 34/2019, se debe señalar que esta obligación no está incluida en las normas mencionadas para las instituciones educativas que ya están inscriptas (está en el punto 3 de la Resolución 398/99, pero no en el 4).</a:t>
            </a:r>
          </a:p>
          <a:p>
            <a:pPr algn="just">
              <a:defRPr/>
            </a:pPr>
            <a:r>
              <a:rPr lang="es-AR" dirty="0" smtClean="0"/>
              <a:t>No obstante, es una herramienta válida para establecer prioridades, y para determinar cuales serán los momentos en que será necesario incrementar los valores.</a:t>
            </a:r>
          </a:p>
          <a:p>
            <a:pPr algn="just">
              <a:defRPr/>
            </a:pPr>
            <a:r>
              <a:rPr lang="es-AR" dirty="0" smtClean="0"/>
              <a:t>Pautas:</a:t>
            </a:r>
          </a:p>
          <a:p>
            <a:pPr algn="just">
              <a:defRPr/>
            </a:pPr>
            <a:r>
              <a:rPr lang="es-AR" dirty="0" smtClean="0"/>
              <a:t>A) Partir de un año íntegro anterior a la fecha de inicio, con detalle de egresos. – Octubre 2018 a Setiembre 2019</a:t>
            </a:r>
          </a:p>
          <a:p>
            <a:pPr algn="just">
              <a:defRPr/>
            </a:pPr>
            <a:r>
              <a:rPr lang="es-AR" dirty="0" smtClean="0"/>
              <a:t>B) Establecer pautas inflacionarias mes a mes.</a:t>
            </a:r>
          </a:p>
          <a:p>
            <a:pPr algn="just">
              <a:defRPr/>
            </a:pPr>
            <a:r>
              <a:rPr lang="es-AR" dirty="0" smtClean="0"/>
              <a:t>C) Actualizar con el índice de precios mayoristas al mes de setiembre de 2019.</a:t>
            </a:r>
            <a:endParaRPr lang="es-A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AR" dirty="0" smtClean="0"/>
              <a:t>Índices de actualización:</a:t>
            </a:r>
            <a:br>
              <a:rPr lang="es-AR" dirty="0" smtClean="0"/>
            </a:br>
            <a:endParaRPr lang="es-AR" dirty="0"/>
          </a:p>
        </p:txBody>
      </p:sp>
      <p:sp>
        <p:nvSpPr>
          <p:cNvPr id="3" name="Marcador de contenido 2"/>
          <p:cNvSpPr>
            <a:spLocks noGrp="1"/>
          </p:cNvSpPr>
          <p:nvPr>
            <p:ph idx="1"/>
          </p:nvPr>
        </p:nvSpPr>
        <p:spPr>
          <a:xfrm>
            <a:off x="179388" y="1600200"/>
            <a:ext cx="8856662" cy="4524375"/>
          </a:xfrm>
        </p:spPr>
        <p:txBody>
          <a:bodyPr/>
          <a:lstStyle/>
          <a:p>
            <a:pPr algn="just">
              <a:defRPr/>
            </a:pPr>
            <a:r>
              <a:rPr lang="es-AR" sz="2500" dirty="0" smtClean="0"/>
              <a:t>Para gastos, se sugiere aplicar el índice de precios publicados por  FACPCE, que es el mismo que utilizan los contadores para estados contables:</a:t>
            </a:r>
          </a:p>
          <a:p>
            <a:pPr algn="just">
              <a:defRPr/>
            </a:pPr>
            <a:r>
              <a:rPr lang="es-AR" sz="2500" dirty="0" smtClean="0"/>
              <a:t>Actualizado a setiembre de 2019, habrá que estimar el valor a enero de 2020</a:t>
            </a:r>
          </a:p>
          <a:p>
            <a:pPr algn="just">
              <a:defRPr/>
            </a:pPr>
            <a:r>
              <a:rPr lang="es-AR" sz="2500" dirty="0" smtClean="0"/>
              <a:t>Desde enero 2020 a diciembre 2021, aplicar un incremento mensual de aproximadamente 3% sobre valores de diciembre 2019.</a:t>
            </a:r>
          </a:p>
          <a:p>
            <a:pPr algn="just">
              <a:defRPr/>
            </a:pPr>
            <a:r>
              <a:rPr lang="es-AR" sz="2500" dirty="0" smtClean="0"/>
              <a:t>Llegar al valor incluido en el presupuesto 2020.</a:t>
            </a:r>
          </a:p>
          <a:p>
            <a:pPr algn="just">
              <a:defRPr/>
            </a:pPr>
            <a:r>
              <a:rPr lang="es-AR" sz="2500" dirty="0" smtClean="0"/>
              <a:t>Para el 2021 y 2022, mantener criterio de ajustes mensuales.</a:t>
            </a:r>
            <a:endParaRPr lang="es-AR"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457200" y="277813"/>
            <a:ext cx="8229600" cy="1139825"/>
          </a:xfrm>
        </p:spPr>
        <p:txBody>
          <a:bodyPr wrap="square">
            <a:spAutoFit/>
          </a:bodyPr>
          <a:lstStyle>
            <a:defPPr lvl="0">
              <a:buNone/>
            </a:defPPr>
            <a:lvl1pPr lvl="0">
              <a:buNone/>
            </a:lvl1pPr>
          </a:lstStyle>
          <a:p>
            <a:pPr eaLnBrk="1" fontAlgn="auto" hangingPunct="1">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dirty="0" smtClean="0"/>
              <a:t>¿Que información se incluye?</a:t>
            </a:r>
          </a:p>
        </p:txBody>
      </p:sp>
      <p:sp>
        <p:nvSpPr>
          <p:cNvPr id="3" name="2 Marcador de texto"/>
          <p:cNvSpPr txBox="1">
            <a:spLocks noGrp="1"/>
          </p:cNvSpPr>
          <p:nvPr>
            <p:ph type="body" idx="4294967295"/>
          </p:nvPr>
        </p:nvSpPr>
        <p:spPr>
          <a:xfrm>
            <a:off x="457200" y="1600200"/>
            <a:ext cx="8229600" cy="1755775"/>
          </a:xfrm>
        </p:spPr>
        <p:txBody>
          <a:bodyPr wrap="square">
            <a:spAutoFit/>
          </a:bodyPr>
          <a:lstStyle>
            <a:defPPr marL="342720" marR="0" lvl="0" indent="-342720" algn="l" rtl="0" hangingPunct="1">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MX" sz="32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defPPr>
            <a:lvl1pPr marL="342720" marR="0" lvl="0" indent="-342720" algn="l" rtl="0" hangingPunct="1">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MX" sz="32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1pPr>
            <a:lvl2pPr marL="742680" marR="0" lvl="1" indent="-285480" algn="l" rtl="0" hangingPunct="1">
              <a:lnSpc>
                <a:spcPct val="100000"/>
              </a:lnSpc>
              <a:spcBef>
                <a:spcPts val="697"/>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s-MX" sz="28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2pPr>
            <a:lvl3pPr marL="1143000" marR="0" lvl="2" indent="-228600" algn="l" rtl="0" hangingPunct="1">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s-MX" sz="24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3pPr>
            <a:lvl4pPr marL="1600199" marR="0" lvl="3" indent="-228600" algn="l" rtl="0" hangingPunct="1">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4pPr>
            <a:lvl5pPr marL="2057400" marR="0" lvl="4"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5pPr>
            <a:lvl6pPr marL="2057400" marR="0" lvl="5"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6pPr>
            <a:lvl7pPr marL="2057400" marR="0" lvl="6"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7pPr>
            <a:lvl8pPr marL="2057400" marR="0" lvl="7"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8pPr>
            <a:lvl9pPr marL="2057400" marR="0" lvl="8"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9pPr>
          </a:lstStyle>
          <a:p>
            <a:pPr marL="0" indent="0" algn="just" eaLnBrk="1" fontAlgn="auto">
              <a:lnSpc>
                <a:spcPct val="90000"/>
              </a:lnSpc>
              <a:spcBef>
                <a:spcPts val="598"/>
              </a:spcBef>
              <a:buClr>
                <a:srgbClr val="666633"/>
              </a:buClr>
              <a:buSzPct val="80000"/>
              <a:buFont typeface="Wingdings" pitchFamily="2"/>
              <a:buChar char=""/>
              <a:defRPr/>
            </a:pPr>
            <a:r>
              <a:rPr sz="2400" dirty="0" smtClean="0">
                <a:latin typeface="" pitchFamily="16"/>
              </a:rPr>
              <a:t>La DEP, exige la presentación de un presupuesto de erogaciones, “con carácter de Declaración Jurada”, elaborado al 30 de noviembre, de donde surgirá el arancel máximo que el establecimiento percibirá durante el próximo ejercicio.</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457200" y="246063"/>
            <a:ext cx="8229600" cy="1203325"/>
          </a:xfrm>
        </p:spPr>
        <p:txBody>
          <a:bodyPr wrap="square">
            <a:spAutoFit/>
          </a:bodyPr>
          <a:lstStyle>
            <a:defPPr lvl="0">
              <a:buNone/>
            </a:defPPr>
            <a:lvl1pPr lvl="0">
              <a:buNone/>
            </a:lvl1pPr>
          </a:lstStyle>
          <a:p>
            <a:pPr eaLnBrk="1" fontAlgn="auto" hangingPunct="1">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sz="4000" dirty="0" smtClean="0"/>
              <a:t>¿</a:t>
            </a:r>
            <a:r>
              <a:rPr sz="3200" dirty="0" smtClean="0"/>
              <a:t>Qué se debe presentar a Defensa al Consumidor?</a:t>
            </a:r>
          </a:p>
        </p:txBody>
      </p:sp>
      <p:sp>
        <p:nvSpPr>
          <p:cNvPr id="3" name="2 Marcador de texto"/>
          <p:cNvSpPr txBox="1">
            <a:spLocks noGrp="1"/>
          </p:cNvSpPr>
          <p:nvPr>
            <p:ph type="body" idx="4294967295"/>
          </p:nvPr>
        </p:nvSpPr>
        <p:spPr>
          <a:xfrm>
            <a:off x="457200" y="1600200"/>
            <a:ext cx="8229600" cy="4403725"/>
          </a:xfrm>
        </p:spPr>
        <p:txBody>
          <a:bodyPr wrap="square">
            <a:spAutoFit/>
          </a:bodyPr>
          <a:lstStyle>
            <a:defPPr marL="342720" marR="0" lvl="0" indent="-342720" algn="l" rtl="0" hangingPunct="1">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MX" sz="32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defPPr>
            <a:lvl1pPr marL="342720" marR="0" lvl="0" indent="-342720" algn="l" rtl="0" hangingPunct="1">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MX" sz="32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1pPr>
            <a:lvl2pPr marL="742680" marR="0" lvl="1" indent="-285480" algn="l" rtl="0" hangingPunct="1">
              <a:lnSpc>
                <a:spcPct val="100000"/>
              </a:lnSpc>
              <a:spcBef>
                <a:spcPts val="697"/>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s-MX" sz="28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2pPr>
            <a:lvl3pPr marL="1143000" marR="0" lvl="2" indent="-228600" algn="l" rtl="0" hangingPunct="1">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s-MX" sz="24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3pPr>
            <a:lvl4pPr marL="1600199" marR="0" lvl="3" indent="-228600" algn="l" rtl="0" hangingPunct="1">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4pPr>
            <a:lvl5pPr marL="2057400" marR="0" lvl="4"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5pPr>
            <a:lvl6pPr marL="2057400" marR="0" lvl="5"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6pPr>
            <a:lvl7pPr marL="2057400" marR="0" lvl="6"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7pPr>
            <a:lvl8pPr marL="2057400" marR="0" lvl="7"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8pPr>
            <a:lvl9pPr marL="2057400" marR="0" lvl="8"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9pPr>
          </a:lstStyle>
          <a:p>
            <a:pPr marL="0" indent="0" algn="just" eaLnBrk="1" fontAlgn="auto">
              <a:lnSpc>
                <a:spcPct val="90000"/>
              </a:lnSpc>
              <a:spcBef>
                <a:spcPts val="598"/>
              </a:spcBef>
              <a:buClr>
                <a:srgbClr val="666633"/>
              </a:buClr>
              <a:buSzPct val="80000"/>
              <a:buFont typeface="Wingdings" pitchFamily="2"/>
              <a:buChar char=""/>
              <a:defRPr/>
            </a:pPr>
            <a:r>
              <a:rPr sz="3000" dirty="0" smtClean="0">
                <a:latin typeface="" pitchFamily="16"/>
              </a:rPr>
              <a:t>El 30 de noviembre de cada año, la institución tiene que informar las cuotas que el Colegio percibirá durante el año siguiente.</a:t>
            </a:r>
          </a:p>
          <a:p>
            <a:pPr marL="0" indent="0" algn="just" eaLnBrk="1" fontAlgn="auto">
              <a:lnSpc>
                <a:spcPct val="90000"/>
              </a:lnSpc>
              <a:spcBef>
                <a:spcPts val="598"/>
              </a:spcBef>
              <a:buClr>
                <a:srgbClr val="666633"/>
              </a:buClr>
              <a:buSzPct val="80000"/>
              <a:buFont typeface="Wingdings" pitchFamily="2"/>
              <a:buChar char=""/>
              <a:defRPr/>
            </a:pPr>
            <a:r>
              <a:rPr sz="3000" dirty="0" smtClean="0">
                <a:latin typeface="" pitchFamily="16"/>
              </a:rPr>
              <a:t>Además debe informar a los padres.</a:t>
            </a:r>
          </a:p>
          <a:p>
            <a:pPr marL="0" indent="0" algn="just" eaLnBrk="1" fontAlgn="auto">
              <a:lnSpc>
                <a:spcPct val="90000"/>
              </a:lnSpc>
              <a:spcBef>
                <a:spcPts val="598"/>
              </a:spcBef>
              <a:buClr>
                <a:srgbClr val="666633"/>
              </a:buClr>
              <a:buSzPct val="80000"/>
              <a:buFont typeface="Wingdings" pitchFamily="2"/>
              <a:buChar char=""/>
              <a:defRPr/>
            </a:pPr>
            <a:r>
              <a:rPr sz="3000" dirty="0" smtClean="0">
                <a:latin typeface="" pitchFamily="16"/>
              </a:rPr>
              <a:t>La sanción por no presentar esta información, puede ser la obligación de reintegrar el importe cobrado en exceso aplicando la Ley 24240 (ley de Defensa al Consumidor), y artículo 11 Decreto 2417/1993 y Resolución 60/2016 Dirección de Defensa al Consumidor.</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457200" y="277813"/>
            <a:ext cx="8229600" cy="1139825"/>
          </a:xfrm>
        </p:spPr>
        <p:txBody>
          <a:bodyPr wrap="square">
            <a:spAutoFit/>
          </a:bodyPr>
          <a:lstStyle>
            <a:defPPr lvl="0">
              <a:buNone/>
            </a:defPPr>
            <a:lvl1pPr lvl="0">
              <a:buNone/>
            </a:lvl1pPr>
          </a:lstStyle>
          <a:p>
            <a:pPr eaLnBrk="1" fontAlgn="auto" hangingPunct="1">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dirty="0" smtClean="0"/>
              <a:t>FECHAS PARA NOTIFICAR</a:t>
            </a:r>
          </a:p>
        </p:txBody>
      </p:sp>
      <p:sp>
        <p:nvSpPr>
          <p:cNvPr id="3" name="2 Marcador de texto"/>
          <p:cNvSpPr txBox="1">
            <a:spLocks noGrp="1"/>
          </p:cNvSpPr>
          <p:nvPr>
            <p:ph type="body" idx="4294967295"/>
          </p:nvPr>
        </p:nvSpPr>
        <p:spPr>
          <a:xfrm>
            <a:off x="457200" y="1600200"/>
            <a:ext cx="8507413" cy="3721100"/>
          </a:xfrm>
        </p:spPr>
        <p:txBody>
          <a:bodyPr wrap="square">
            <a:spAutoFit/>
          </a:bodyPr>
          <a:lstStyle>
            <a:defPPr marL="342720" marR="0" lvl="0" indent="-342720" algn="l" rtl="0" hangingPunct="1">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MX" sz="32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defPPr>
            <a:lvl1pPr marL="342720" marR="0" lvl="0" indent="-342720" algn="l" rtl="0" hangingPunct="1">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MX" sz="32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1pPr>
            <a:lvl2pPr marL="742680" marR="0" lvl="1" indent="-285480" algn="l" rtl="0" hangingPunct="1">
              <a:lnSpc>
                <a:spcPct val="100000"/>
              </a:lnSpc>
              <a:spcBef>
                <a:spcPts val="697"/>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s-MX" sz="28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2pPr>
            <a:lvl3pPr marL="1143000" marR="0" lvl="2" indent="-228600" algn="l" rtl="0" hangingPunct="1">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s-MX" sz="24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3pPr>
            <a:lvl4pPr marL="1600199" marR="0" lvl="3" indent="-228600" algn="l" rtl="0" hangingPunct="1">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4pPr>
            <a:lvl5pPr marL="2057400" marR="0" lvl="4"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5pPr>
            <a:lvl6pPr marL="2057400" marR="0" lvl="5"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6pPr>
            <a:lvl7pPr marL="2057400" marR="0" lvl="6"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7pPr>
            <a:lvl8pPr marL="2057400" marR="0" lvl="7"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8pPr>
            <a:lvl9pPr marL="2057400" marR="0" lvl="8"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9pPr>
          </a:lstStyle>
          <a:p>
            <a:pPr indent="-341280" algn="just" eaLnBrk="1" fontAlgn="auto">
              <a:spcBef>
                <a:spcPts val="697"/>
              </a:spcBef>
              <a:defRPr/>
            </a:pPr>
            <a:r>
              <a:rPr lang="es-ES" sz="2800" dirty="0" smtClean="0">
                <a:latin typeface="" pitchFamily="16"/>
              </a:rPr>
              <a:t>En Mendoza, por Resolución 60/2016, los colegios deben informar los aranceles del año siguiente antes del 30 de noviembre.</a:t>
            </a:r>
          </a:p>
          <a:p>
            <a:pPr indent="-341280" algn="just" eaLnBrk="1" fontAlgn="auto">
              <a:spcBef>
                <a:spcPts val="697"/>
              </a:spcBef>
              <a:defRPr/>
            </a:pPr>
            <a:endParaRPr lang="es-ES" sz="2800" dirty="0">
              <a:latin typeface="" pitchFamily="16"/>
            </a:endParaRPr>
          </a:p>
          <a:p>
            <a:pPr indent="-341280" algn="just" eaLnBrk="1" fontAlgn="auto">
              <a:spcBef>
                <a:spcPts val="697"/>
              </a:spcBef>
              <a:defRPr/>
            </a:pPr>
            <a:r>
              <a:rPr lang="es-ES" sz="2800" dirty="0" smtClean="0">
                <a:latin typeface="" pitchFamily="16"/>
              </a:rPr>
              <a:t>Por Resolución 2020/2007 de DGE, los colegios deben efectuar un presupuesto de erogaciones, y presentarlo a la Dirección de Privada antes del 30 de noviembre.</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1 Forma libre"/>
          <p:cNvSpPr/>
          <p:nvPr/>
        </p:nvSpPr>
        <p:spPr>
          <a:xfrm>
            <a:off x="179388" y="382588"/>
            <a:ext cx="8964612" cy="65230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nchor="ctr" compatLnSpc="0">
            <a:spAutoFit/>
          </a:bodyPr>
          <a:lstStyle/>
          <a:p>
            <a:pPr algn="ctr" eaLnBrk="1" fontAlgn="auto" hangingPunct="1">
              <a:spcBef>
                <a:spcPts val="0"/>
              </a:spcBef>
              <a:spcAft>
                <a:spcPts val="0"/>
              </a:spcAft>
              <a:defRPr/>
            </a:pPr>
            <a:r>
              <a:rPr lang="es-ES" sz="2400" b="1" dirty="0">
                <a:latin typeface="Times New Roman" pitchFamily="18"/>
                <a:ea typeface="Arial Unicode MS" pitchFamily="2"/>
                <a:cs typeface="Tahoma" pitchFamily="2"/>
              </a:rPr>
              <a:t>INFORMACION A LOS PADRES. CONFORME LAS NORMAS LEGALES VIGENTES, DEBEN INFORMARSE COMO MÀXIMO EN NOVIEMBRE DEL AÑO ANTERIOR.</a:t>
            </a:r>
          </a:p>
          <a:p>
            <a:pPr algn="ctr" eaLnBrk="1" fontAlgn="auto" hangingPunct="1">
              <a:spcBef>
                <a:spcPts val="0"/>
              </a:spcBef>
              <a:spcAft>
                <a:spcPts val="0"/>
              </a:spcAft>
              <a:defRPr/>
            </a:pPr>
            <a:endParaRPr lang="es-ES" sz="2400" b="1" dirty="0">
              <a:latin typeface="Times New Roman" pitchFamily="18"/>
              <a:ea typeface="Arial Unicode MS" pitchFamily="2"/>
              <a:cs typeface="Tahoma" pitchFamily="2"/>
            </a:endParaRPr>
          </a:p>
          <a:p>
            <a:pPr algn="ctr" eaLnBrk="1" fontAlgn="auto" hangingPunct="1">
              <a:spcBef>
                <a:spcPts val="0"/>
              </a:spcBef>
              <a:spcAft>
                <a:spcPts val="0"/>
              </a:spcAft>
              <a:defRPr/>
            </a:pPr>
            <a:endParaRPr lang="es-ES" sz="2400" dirty="0">
              <a:latin typeface="Times New Roman" pitchFamily="18"/>
              <a:ea typeface="Arial Unicode MS" pitchFamily="2"/>
              <a:cs typeface="Tahoma" pitchFamily="2"/>
            </a:endParaRPr>
          </a:p>
          <a:p>
            <a:pPr algn="just" eaLnBrk="1" fontAlgn="auto" hangingPunct="1">
              <a:spcBef>
                <a:spcPts val="0"/>
              </a:spcBef>
              <a:spcAft>
                <a:spcPts val="0"/>
              </a:spcAft>
              <a:defRPr/>
            </a:pPr>
            <a:r>
              <a:rPr lang="es-ES" sz="2200" dirty="0">
                <a:latin typeface="Times New Roman" pitchFamily="18"/>
                <a:ea typeface="Arial Unicode MS" pitchFamily="2"/>
                <a:cs typeface="Tahoma" pitchFamily="2"/>
              </a:rPr>
              <a:t>Debe contener:</a:t>
            </a:r>
          </a:p>
          <a:p>
            <a:pPr algn="ctr" eaLnBrk="1" fontAlgn="auto" hangingPunct="1">
              <a:spcBef>
                <a:spcPts val="0"/>
              </a:spcBef>
              <a:spcAft>
                <a:spcPts val="0"/>
              </a:spcAft>
              <a:defRPr/>
            </a:pPr>
            <a:r>
              <a:rPr lang="es-ES" sz="2400" dirty="0">
                <a:latin typeface="Times New Roman" pitchFamily="18"/>
                <a:ea typeface="Arial Unicode MS" pitchFamily="2"/>
                <a:cs typeface="Tahoma" pitchFamily="2"/>
              </a:rPr>
              <a:t>.</a:t>
            </a:r>
          </a:p>
          <a:p>
            <a:pPr algn="just" eaLnBrk="1" fontAlgn="auto" hangingPunct="1">
              <a:spcBef>
                <a:spcPts val="0"/>
              </a:spcBef>
              <a:spcAft>
                <a:spcPts val="0"/>
              </a:spcAft>
              <a:defRPr/>
            </a:pPr>
            <a:r>
              <a:rPr lang="es-ES" sz="2200" dirty="0">
                <a:latin typeface="Times New Roman" pitchFamily="18"/>
                <a:ea typeface="Arial Unicode MS" pitchFamily="2"/>
                <a:cs typeface="Tahoma" pitchFamily="2"/>
              </a:rPr>
              <a:t>Importe de la matrícula (reserva de vacante), forma de pago y condiciones de reintegro de la misma en caso de arrepentimiento (hasta que fecha).</a:t>
            </a:r>
          </a:p>
          <a:p>
            <a:pPr algn="just" eaLnBrk="1" fontAlgn="auto" hangingPunct="1">
              <a:spcBef>
                <a:spcPts val="0"/>
              </a:spcBef>
              <a:spcAft>
                <a:spcPts val="0"/>
              </a:spcAft>
              <a:defRPr/>
            </a:pPr>
            <a:r>
              <a:rPr lang="es-ES" sz="2200" dirty="0">
                <a:latin typeface="Times New Roman" pitchFamily="18"/>
                <a:ea typeface="Arial Unicode MS" pitchFamily="2"/>
                <a:cs typeface="Tahoma" pitchFamily="2"/>
              </a:rPr>
              <a:t>Monto del arancel programático.</a:t>
            </a:r>
          </a:p>
          <a:p>
            <a:pPr algn="just" eaLnBrk="1" fontAlgn="auto" hangingPunct="1">
              <a:spcBef>
                <a:spcPts val="0"/>
              </a:spcBef>
              <a:spcAft>
                <a:spcPts val="0"/>
              </a:spcAft>
              <a:defRPr/>
            </a:pPr>
            <a:r>
              <a:rPr lang="es-ES" sz="2200" dirty="0">
                <a:latin typeface="Times New Roman" pitchFamily="18"/>
                <a:ea typeface="Arial Unicode MS" pitchFamily="2"/>
                <a:cs typeface="Tahoma" pitchFamily="2"/>
              </a:rPr>
              <a:t>Monto del arancel extraprogramático.</a:t>
            </a:r>
          </a:p>
          <a:p>
            <a:pPr algn="just" eaLnBrk="1" fontAlgn="auto" hangingPunct="1">
              <a:spcBef>
                <a:spcPts val="0"/>
              </a:spcBef>
              <a:spcAft>
                <a:spcPts val="0"/>
              </a:spcAft>
              <a:defRPr/>
            </a:pPr>
            <a:r>
              <a:rPr lang="es-ES" sz="2200" dirty="0">
                <a:latin typeface="Times New Roman" pitchFamily="18"/>
                <a:ea typeface="Arial Unicode MS" pitchFamily="2"/>
                <a:cs typeface="Tahoma" pitchFamily="2"/>
              </a:rPr>
              <a:t>Otros conceptos. </a:t>
            </a:r>
            <a:r>
              <a:rPr lang="es-ES" sz="2400" dirty="0">
                <a:latin typeface="Times New Roman" pitchFamily="18"/>
                <a:ea typeface="Arial Unicode MS" pitchFamily="2"/>
                <a:cs typeface="Tahoma" pitchFamily="2"/>
              </a:rPr>
              <a:t>Nota: en el caso de los Institutos sin aporte no es obligatorio desdoblar los puntos b) y c) en función de lo estipulado en la Resolución 678/99 de la Secretaría de Comercio Interior.</a:t>
            </a:r>
          </a:p>
          <a:p>
            <a:pPr algn="just" eaLnBrk="1" fontAlgn="auto" hangingPunct="1">
              <a:spcBef>
                <a:spcPts val="0"/>
              </a:spcBef>
              <a:spcAft>
                <a:spcPts val="0"/>
              </a:spcAft>
              <a:defRPr/>
            </a:pPr>
            <a:endParaRPr lang="es-ES" sz="2200" dirty="0">
              <a:latin typeface="Times New Roman" pitchFamily="18"/>
              <a:ea typeface="Arial Unicode MS" pitchFamily="2"/>
              <a:cs typeface="Tahoma" pitchFamily="2"/>
            </a:endParaRPr>
          </a:p>
          <a:p>
            <a:pPr algn="just" eaLnBrk="1" fontAlgn="auto" hangingPunct="1">
              <a:spcBef>
                <a:spcPts val="0"/>
              </a:spcBef>
              <a:spcAft>
                <a:spcPts val="0"/>
              </a:spcAft>
              <a:defRPr/>
            </a:pPr>
            <a:r>
              <a:rPr lang="es-ES" sz="2200" dirty="0">
                <a:latin typeface="Times New Roman" pitchFamily="18"/>
                <a:ea typeface="Arial Unicode MS" pitchFamily="2"/>
                <a:cs typeface="Tahoma" pitchFamily="2"/>
              </a:rPr>
              <a:t>Cantidad de cuotas, fechas de vencimientos de los pagos, recargos por gastos administrativos.</a:t>
            </a:r>
          </a:p>
          <a:p>
            <a:pPr algn="just" eaLnBrk="1" fontAlgn="auto" hangingPunct="1">
              <a:spcBef>
                <a:spcPts val="0"/>
              </a:spcBef>
              <a:spcAft>
                <a:spcPts val="0"/>
              </a:spcAft>
              <a:defRPr/>
            </a:pPr>
            <a:r>
              <a:rPr lang="es-ES" sz="2200" dirty="0">
                <a:latin typeface="Times New Roman" pitchFamily="18"/>
                <a:ea typeface="Arial Unicode MS" pitchFamily="2"/>
                <a:cs typeface="Tahoma" pitchFamily="2"/>
              </a:rPr>
              <a:t>Porcentaje de aporte, en el caso de quienes lo perciben.</a:t>
            </a:r>
          </a:p>
          <a:p>
            <a:pPr algn="just" eaLnBrk="1" fontAlgn="auto" hangingPunct="1">
              <a:spcBef>
                <a:spcPts val="0"/>
              </a:spcBef>
              <a:spcAft>
                <a:spcPts val="0"/>
              </a:spcAft>
              <a:defRPr/>
            </a:pPr>
            <a:endParaRPr lang="es-ES" sz="2200" dirty="0">
              <a:latin typeface="Times New Roman" pitchFamily="18"/>
              <a:ea typeface="Arial Unicode MS" pitchFamily="2"/>
              <a:cs typeface="Tahoma" pitchFamily="2"/>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457200" y="274638"/>
            <a:ext cx="8229600" cy="1327150"/>
          </a:xfrm>
        </p:spPr>
        <p:txBody>
          <a:bodyPr/>
          <a:lstStyle>
            <a:defPPr lvl="0">
              <a:buNone/>
            </a:defPPr>
            <a:lvl1pPr lvl="0">
              <a:buNone/>
            </a:lvl1pPr>
          </a:lstStyle>
          <a:p>
            <a:pPr eaLnBrk="1" fontAlgn="auto" hangingPunct="1">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dirty="0" smtClean="0"/>
              <a:t>DIRECCION DE DEFENSA AL CONSUMIDOR</a:t>
            </a:r>
          </a:p>
        </p:txBody>
      </p:sp>
      <p:sp>
        <p:nvSpPr>
          <p:cNvPr id="3" name="2 Marcador de texto"/>
          <p:cNvSpPr txBox="1">
            <a:spLocks noGrp="1"/>
          </p:cNvSpPr>
          <p:nvPr>
            <p:ph type="body" idx="4294967295"/>
          </p:nvPr>
        </p:nvSpPr>
        <p:spPr>
          <a:xfrm>
            <a:off x="457200" y="1600200"/>
            <a:ext cx="8229600" cy="4713288"/>
          </a:xfrm>
        </p:spPr>
        <p:txBody>
          <a:bodyPr/>
          <a:lstStyle>
            <a:defPPr marL="342720" marR="0" lvl="0" indent="-342720" algn="l" rtl="0" hangingPunct="1">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MX" sz="32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defPPr>
            <a:lvl1pPr marL="342720" marR="0" lvl="0" indent="-342720" algn="l" rtl="0" hangingPunct="1">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s-MX" sz="32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1pPr>
            <a:lvl2pPr marL="742680" marR="0" lvl="1" indent="-285480" algn="l" rtl="0" hangingPunct="1">
              <a:lnSpc>
                <a:spcPct val="100000"/>
              </a:lnSpc>
              <a:spcBef>
                <a:spcPts val="697"/>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s-MX" sz="28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2pPr>
            <a:lvl3pPr marL="1143000" marR="0" lvl="2" indent="-228600" algn="l" rtl="0" hangingPunct="1">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s-MX" sz="24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3pPr>
            <a:lvl4pPr marL="1600199" marR="0" lvl="3" indent="-228600" algn="l" rtl="0" hangingPunct="1">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4pPr>
            <a:lvl5pPr marL="2057400" marR="0" lvl="4"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5pPr>
            <a:lvl6pPr marL="2057400" marR="0" lvl="5"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6pPr>
            <a:lvl7pPr marL="2057400" marR="0" lvl="6"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7pPr>
            <a:lvl8pPr marL="2057400" marR="0" lvl="7"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8pPr>
            <a:lvl9pPr marL="2057400" marR="0" lvl="8" indent="-228600" algn="l" rtl="0" hangingPunct="1">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s-MX" sz="2000" b="0" i="0" u="none" strike="noStrike" baseline="0">
                <a:ln>
                  <a:noFill/>
                </a:ln>
                <a:solidFill>
                  <a:srgbClr val="000000"/>
                </a:solidFill>
                <a:effectLst>
                  <a:outerShdw dist="17961" dir="2700000">
                    <a:scrgbClr r="0" g="0" b="0"/>
                  </a:outerShdw>
                </a:effectLst>
                <a:latin typeface="Arial" pitchFamily="2"/>
                <a:ea typeface="SimSun" pitchFamily="2"/>
                <a:cs typeface="SimSun" pitchFamily="2"/>
              </a:defRPr>
            </a:lvl9pPr>
          </a:lstStyle>
          <a:p>
            <a:pPr algn="just" eaLnBrk="1" fontAlgn="auto">
              <a:defRPr/>
            </a:pPr>
            <a:r>
              <a:rPr sz="2900" dirty="0" smtClean="0">
                <a:latin typeface="Arial" pitchFamily="18"/>
              </a:rPr>
              <a:t>Desde el año 2014, la DIRECCION DE DEFENSA AL CONSUMIDOR, requiere a los colegios el empadronamiento, la presentación de contrato educativo, información a los padres, información sobre las cuotas para el próximo ciclo lectivo antes del 30/11, y con 30 días de anticipación cualquier cambio en el valor del arancel educativo.</a:t>
            </a:r>
          </a:p>
          <a:p>
            <a:pPr algn="just" eaLnBrk="1" fontAlgn="auto">
              <a:defRPr/>
            </a:pPr>
            <a:r>
              <a:rPr sz="2900" dirty="0" smtClean="0">
                <a:latin typeface="Arial" pitchFamily="18"/>
              </a:rPr>
              <a:t>(ver R. 60/16).</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ES" dirty="0" smtClean="0"/>
              <a:t>ARANCELES NORMAS A CUMPLIR	</a:t>
            </a:r>
            <a:endParaRPr lang="es-ES" dirty="0"/>
          </a:p>
        </p:txBody>
      </p:sp>
      <p:sp>
        <p:nvSpPr>
          <p:cNvPr id="3" name="Marcador de contenido 2"/>
          <p:cNvSpPr>
            <a:spLocks noGrp="1"/>
          </p:cNvSpPr>
          <p:nvPr>
            <p:ph idx="1"/>
          </p:nvPr>
        </p:nvSpPr>
        <p:spPr>
          <a:xfrm>
            <a:off x="250825" y="1565275"/>
            <a:ext cx="8893175" cy="3978275"/>
          </a:xfrm>
        </p:spPr>
        <p:txBody>
          <a:bodyPr/>
          <a:lstStyle/>
          <a:p>
            <a:pPr>
              <a:defRPr/>
            </a:pPr>
            <a:r>
              <a:rPr lang="es-ES" dirty="0" smtClean="0"/>
              <a:t>Resolución 60/2016 – Dirección de Defensa al Consumidor.</a:t>
            </a:r>
          </a:p>
          <a:p>
            <a:pPr>
              <a:defRPr/>
            </a:pPr>
            <a:r>
              <a:rPr lang="es-ES" dirty="0" smtClean="0"/>
              <a:t>Resolución 2020/2007 Dirección de Educación Privada Mendoza.</a:t>
            </a:r>
          </a:p>
          <a:p>
            <a:pPr>
              <a:defRPr/>
            </a:pPr>
            <a:r>
              <a:rPr lang="es-ES" dirty="0"/>
              <a:t>¿</a:t>
            </a:r>
            <a:r>
              <a:rPr lang="es-ES" dirty="0" smtClean="0"/>
              <a:t>Que cosas puedo cobrar en el recibo único.?</a:t>
            </a:r>
          </a:p>
          <a:p>
            <a:pPr>
              <a:defRPr/>
            </a:pPr>
            <a:r>
              <a:rPr lang="es-ES" dirty="0" smtClean="0"/>
              <a:t>Topes conforme disposiciones Dirección de Educación (colegios con aporte estatal).</a:t>
            </a:r>
          </a:p>
          <a:p>
            <a:pPr>
              <a:defRPr/>
            </a:pPr>
            <a:r>
              <a:rPr lang="es-ES" dirty="0" smtClean="0"/>
              <a:t>Estrategia ante contexto inflacionario previsto para el año 2020.</a:t>
            </a:r>
          </a:p>
          <a:p>
            <a:pPr marL="0" indent="0">
              <a:defRPr/>
            </a:pPr>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ítul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2093</TotalTime>
  <Words>2601</Words>
  <Application>Microsoft Office PowerPoint</Application>
  <PresentationFormat>Presentación en pantalla (4:3)</PresentationFormat>
  <Paragraphs>382</Paragraphs>
  <Slides>36</Slides>
  <Notes>8</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36</vt:i4>
      </vt:variant>
    </vt:vector>
  </HeadingPairs>
  <TitlesOfParts>
    <vt:vector size="46" baseType="lpstr">
      <vt:lpstr>Calibri</vt:lpstr>
      <vt:lpstr>Arial</vt:lpstr>
      <vt:lpstr>SimSun</vt:lpstr>
      <vt:lpstr>Times New Roman</vt:lpstr>
      <vt:lpstr>Mangal</vt:lpstr>
      <vt:lpstr>Arial Unicode MS</vt:lpstr>
      <vt:lpstr>Tahoma</vt:lpstr>
      <vt:lpstr>Wingdings</vt:lpstr>
      <vt:lpstr>Predeterminado</vt:lpstr>
      <vt:lpstr>Título1</vt:lpstr>
      <vt:lpstr>INFORMACION OBLIGATORIA SOBRE ARANCELES PARA TERCEROS</vt:lpstr>
      <vt:lpstr>OBLIGACION DE INFORMAR</vt:lpstr>
      <vt:lpstr>¿Qué se debe presentar ante DEP?</vt:lpstr>
      <vt:lpstr>¿Que información se incluye?</vt:lpstr>
      <vt:lpstr>¿Qué se debe presentar a Defensa al Consumidor?</vt:lpstr>
      <vt:lpstr>FECHAS PARA NOTIFICAR</vt:lpstr>
      <vt:lpstr>Diapositiva 7</vt:lpstr>
      <vt:lpstr>DIRECCION DE DEFENSA AL CONSUMIDOR</vt:lpstr>
      <vt:lpstr>ARANCELES NORMAS A CUMPLIR </vt:lpstr>
      <vt:lpstr>Diapositiva 10</vt:lpstr>
      <vt:lpstr>Diapositiva 11</vt:lpstr>
      <vt:lpstr>Diapositiva 12</vt:lpstr>
      <vt:lpstr>Diapositiva 13</vt:lpstr>
      <vt:lpstr>Diapositiva 14</vt:lpstr>
      <vt:lpstr>Diapositiva 15</vt:lpstr>
      <vt:lpstr>Diapositiva 16</vt:lpstr>
      <vt:lpstr>Diapositiva 17</vt:lpstr>
      <vt:lpstr>Resolución 2020/2007 </vt:lpstr>
      <vt:lpstr>Existe algún modelo para realizar el Presupuesto que vence el 30/11:</vt:lpstr>
      <vt:lpstr>Diapositiva 20</vt:lpstr>
      <vt:lpstr>Diapositiva 21</vt:lpstr>
      <vt:lpstr>Coeficientes a considerar:</vt:lpstr>
      <vt:lpstr>Fórmulas sugeridas: En relación al mayor costo que tenemos Sueldos.</vt:lpstr>
      <vt:lpstr>Gastos operativos mensuales:</vt:lpstr>
      <vt:lpstr>PRESUPUESTO DE INVERSION</vt:lpstr>
      <vt:lpstr>Determinación alumnos aportantes:</vt:lpstr>
      <vt:lpstr>IMPORTE DE ARANCELES MENSUALES. </vt:lpstr>
      <vt:lpstr>Sugerencia. </vt:lpstr>
      <vt:lpstr>Recomendación final.</vt:lpstr>
      <vt:lpstr>Bono de $ 5000</vt:lpstr>
      <vt:lpstr>Alcance: Docentes con equiparación salarial.</vt:lpstr>
      <vt:lpstr>No docentes. </vt:lpstr>
      <vt:lpstr>Síntesis. </vt:lpstr>
      <vt:lpstr>Docentes extraprogramáticos.</vt:lpstr>
      <vt:lpstr>Flujo de fondos. </vt:lpstr>
      <vt:lpstr>Índices de actualización: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INFORMACION OBLIGATORIA SOBRE ARANCELES PARA TERCEROS</dc:title>
  <dc:creator>Usuario</dc:creator>
  <cp:lastModifiedBy>CONSEC</cp:lastModifiedBy>
  <cp:revision>15</cp:revision>
  <dcterms:created xsi:type="dcterms:W3CDTF">2011-09-16T21:38:37Z</dcterms:created>
  <dcterms:modified xsi:type="dcterms:W3CDTF">2019-10-29T14:33:30Z</dcterms:modified>
</cp:coreProperties>
</file>